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305" r:id="rId6"/>
    <p:sldId id="260" r:id="rId7"/>
    <p:sldId id="259" r:id="rId8"/>
    <p:sldId id="30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0281D-059D-4846-80B0-2A5609F66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CE0914-50CB-486D-AA48-9A9A2C1D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7D873-C142-4267-B4FA-B9EFC406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C358D4-0BFE-4281-B447-9F3418B5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E438CB-419A-4D28-B174-B05061F6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25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F7C00-A642-4062-9AE4-256C1B52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05F216-818F-4398-9962-B208F899F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CB6799-36FA-40C4-BDE8-D647FA8B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43EF3D-446E-4604-8E5E-B2E2375F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04DB7-CD67-49A6-9A3F-EF14C952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70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E488F2-7663-41CE-AFED-1FB4CE9AF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756EFE-B34D-4900-9FDB-C10DBC872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4B9B1-EC47-4B2F-94DE-EBDD19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79FEB4-2879-48C1-8764-D164434F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D8B61-FDE1-4540-A82F-80D1518C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52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A7EE4-52F3-4541-9737-56C39EA2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C35C43-5660-4EA1-9E70-9135B2381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AAF4BD-4A91-44C2-B65D-694C244D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E02E25-25D9-4C03-95B6-9854E23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A33E70-D9E9-4738-8681-FE83F3F7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83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3D51B-C0AD-414E-B22F-FD66478F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C8D3FC-E10D-418A-ADB7-C872CD92D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DE8284-D019-495C-BC0B-4B6F774D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EEB283-8D2A-49D3-8708-418879BB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1FD81D-B68E-4AED-8BFF-F8C8520C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98264-05EE-449E-8E4C-89F58C2C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F5140-5E9B-49DF-9073-20E969A4B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CA6B8F-F15F-47BB-91D5-B9CBB7B08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6946D8-5CDC-4539-A536-5766629B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FE5F61-C342-41DB-88A7-3C4774F5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5A22CF-5565-46A4-A7A8-D044A88A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96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F88C9-BC72-42EE-B1B4-F8D8F73A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CC989B-B2A4-44DF-AB7D-B0EB700FE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9A887B-532E-4DD7-8C3B-AECA183A9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A97D43-DEC3-4D4A-B48A-EA31B78E0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9DA78C-CC02-42BE-852B-5033238A5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11DBC8-A1C5-48BC-8BF4-3B4F327A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4C4698-F058-4F8B-8765-F6A75E12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4771F1-3379-49D2-A5D4-41C1489E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81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0B3A5-4463-429B-BCC9-3DB922CF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53130C-B432-49A1-AB93-82CF7EE9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7C4D41-6E12-48AD-9A8C-7CBF520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2E1B7-161E-4043-88C6-F2F4E52D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86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7B594A-052E-464F-BCE7-8ADCB771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A85008-E817-4FC9-B691-9014A1E8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627BC7-FFA2-4282-AE9F-CBACF059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75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96F1F-9BB4-41A6-85BC-5A6BAC98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774D4-11FB-4D21-9D10-82109A63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D53366-C9E5-4DE2-8325-FACAE6A85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8CA9B3-3A56-468A-9317-56FA03B2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5E813A-2225-47BC-8747-2D95041B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63D2DF-53BD-476A-AC83-C8EE4290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9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B094C-A51D-4A0A-BCB5-003B1B47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FBBF1B-E28E-4CE0-86A9-0FB710488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13276C-FCC9-4183-B5A7-1995FADF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89CE0C-132C-4498-8CED-0EC907DA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613F61-006E-4E2A-8083-12A83CD4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3E8DF8-8593-43CB-927F-73DB246B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6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233ACF-5B2E-4875-A498-2FC8A8E8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529F3-3320-4B02-96D1-70964654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93DC64-12D1-484E-8547-51E16BD3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EFF3-6BC4-48F5-A89D-76EB7FC96172}" type="datetimeFigureOut">
              <a:rPr lang="nl-NL" smtClean="0"/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AAE297-BD7C-4276-9D80-B0D24F893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59274D-BDD2-4EA9-AD27-0823CC941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FBE5-49A0-4FD0-9F81-EF80476D5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73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honopelma_johnnycash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717B1-DBB1-4ABA-B494-8FB87EF22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Taal als tweesnijdend zwaard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680C13-4667-4348-AF05-8B47251D4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Fusie en </a:t>
            </a:r>
            <a:r>
              <a:rPr lang="nl-NL" dirty="0" err="1"/>
              <a:t>defusie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10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BB901-BA9E-4DD7-8CA5-FB0E2E1A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leedpotige, ongewerveld, spin, dier&#10;&#10;Automatisch gegenereerde beschrijving">
            <a:extLst>
              <a:ext uri="{FF2B5EF4-FFF2-40B4-BE49-F238E27FC236}">
                <a16:creationId xmlns:a16="http://schemas.microsoft.com/office/drawing/2014/main" id="{3B036339-A9E9-482A-9BB5-FD36865B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3931" y="609600"/>
            <a:ext cx="7474226" cy="576519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1DF20C0-1E5A-4B88-88AA-FAA2005C36D7}"/>
              </a:ext>
            </a:extLst>
          </p:cNvPr>
          <p:cNvSpPr txBox="1"/>
          <p:nvPr/>
        </p:nvSpPr>
        <p:spPr>
          <a:xfrm>
            <a:off x="3277594" y="6311900"/>
            <a:ext cx="669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hlinkClick r:id="rId3" tooltip="https://en.wikipedia.org/wiki/Aphonopelma_johnnycashi"/>
              </a:rPr>
              <a:t>Deze foto</a:t>
            </a:r>
            <a:r>
              <a:rPr lang="nl-NL" sz="1600" dirty="0"/>
              <a:t> van Onbekende auteur is </a:t>
            </a:r>
            <a:r>
              <a:rPr lang="nl-NL" sz="1600" dirty="0" err="1"/>
              <a:t>gelicentieerd</a:t>
            </a:r>
            <a:r>
              <a:rPr lang="nl-NL" sz="1600" dirty="0"/>
              <a:t> onder </a:t>
            </a:r>
            <a:r>
              <a:rPr lang="nl-NL" sz="1600" dirty="0">
                <a:hlinkClick r:id="rId4" tooltip="https://creativecommons.org/licenses/by-sa/3.0/"/>
              </a:rPr>
              <a:t>CC BY-SA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60724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2992F-CDE1-4383-B8B1-5A26F387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dirty="0"/>
              <a:t>Fusie is overal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7BED7-A8AA-4E9A-85BC-BCA271F6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nl-NL" sz="1800" dirty="0"/>
              <a:t>Oefening polariteiten</a:t>
            </a:r>
          </a:p>
          <a:p>
            <a:r>
              <a:rPr lang="nl-NL" sz="1800" dirty="0"/>
              <a:t>Oefening redenen geven</a:t>
            </a:r>
          </a:p>
          <a:p>
            <a:r>
              <a:rPr lang="nl-NL" sz="1800" dirty="0"/>
              <a:t>Bladeren in de stroom</a:t>
            </a:r>
          </a:p>
          <a:p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576ECE-D7CC-4D67-B22A-592DA2C6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4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743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Mind prison J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75081" y="-1238189"/>
            <a:ext cx="6858000" cy="9334381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© Joseph </a:t>
            </a:r>
            <a:r>
              <a:rPr lang="en-US" sz="1600" dirty="0" err="1">
                <a:solidFill>
                  <a:schemeClr val="tx1"/>
                </a:solidFill>
              </a:rPr>
              <a:t>Ciarrochi</a:t>
            </a:r>
            <a:r>
              <a:rPr lang="en-US" sz="1600" dirty="0">
                <a:solidFill>
                  <a:schemeClr val="tx1"/>
                </a:solidFill>
              </a:rPr>
              <a:t> acceptandchange.com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ECEDA-5B84-4B35-9642-912EFA807220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AD85E-7E7B-4A7E-9D1A-8BE2AB9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doe je </a:t>
            </a:r>
            <a:r>
              <a:rPr lang="nl-NL" dirty="0" err="1"/>
              <a:t>defusie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6F67E7-A73D-4C94-97CF-524BEDF9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 geven en kader bieden</a:t>
            </a:r>
          </a:p>
          <a:p>
            <a:r>
              <a:rPr lang="nl-NL" dirty="0"/>
              <a:t>Bewustwording stimuleren</a:t>
            </a:r>
          </a:p>
          <a:p>
            <a:r>
              <a:rPr lang="nl-NL" dirty="0"/>
              <a:t>Oefenen en doen</a:t>
            </a:r>
          </a:p>
          <a:p>
            <a:r>
              <a:rPr lang="nl-NL" dirty="0"/>
              <a:t>Bekrachtigen van </a:t>
            </a:r>
            <a:r>
              <a:rPr lang="nl-NL" dirty="0" err="1"/>
              <a:t>defusie</a:t>
            </a:r>
            <a:r>
              <a:rPr lang="nl-NL" dirty="0"/>
              <a:t> </a:t>
            </a:r>
          </a:p>
          <a:p>
            <a:r>
              <a:rPr lang="nl-NL" dirty="0"/>
              <a:t>Model staan</a:t>
            </a:r>
          </a:p>
          <a:p>
            <a:r>
              <a:rPr lang="nl-NL" dirty="0"/>
              <a:t>Focus op functie</a:t>
            </a:r>
          </a:p>
          <a:p>
            <a:r>
              <a:rPr lang="nl-NL" dirty="0"/>
              <a:t>Ontregelen </a:t>
            </a:r>
            <a:r>
              <a:rPr lang="nl-NL"/>
              <a:t>van logisch denken</a:t>
            </a:r>
            <a:endParaRPr lang="nl-NL" dirty="0"/>
          </a:p>
          <a:p>
            <a:r>
              <a:rPr lang="nl-NL" dirty="0"/>
              <a:t>Andere processen betrekken</a:t>
            </a:r>
          </a:p>
        </p:txBody>
      </p:sp>
    </p:spTree>
    <p:extLst>
      <p:ext uri="{BB962C8B-B14F-4D97-AF65-F5344CB8AC3E}">
        <p14:creationId xmlns:p14="http://schemas.microsoft.com/office/powerpoint/2010/main" val="330733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A643F-CAA2-4807-9092-F4EAFF9B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Beschrijven</a:t>
            </a:r>
            <a:r>
              <a:rPr lang="en-US" sz="6000" dirty="0"/>
              <a:t> versus </a:t>
            </a:r>
            <a:r>
              <a:rPr lang="en-US" sz="6000" dirty="0" err="1"/>
              <a:t>evalueren</a:t>
            </a:r>
            <a:endParaRPr lang="en-US" sz="6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78E6A8B-7BA4-4911-862C-5C3C412E7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3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994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 descr="Afbeelding met weg, keukenapparaat, bus, buiten&#10;&#10;Automatisch gegenereerde beschrijving">
            <a:extLst>
              <a:ext uri="{FF2B5EF4-FFF2-40B4-BE49-F238E27FC236}">
                <a16:creationId xmlns:a16="http://schemas.microsoft.com/office/drawing/2014/main" id="{A54D2ACE-A55A-43FE-AEE2-6F0D8F1B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75656"/>
            <a:ext cx="6891187" cy="3882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4A3720-0718-4B24-8151-8C56B798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anchor="b">
            <a:norm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© Joseph </a:t>
            </a:r>
            <a:r>
              <a:rPr lang="nl-NL" sz="1600" dirty="0" err="1">
                <a:solidFill>
                  <a:schemeClr val="bg1"/>
                </a:solidFill>
              </a:rPr>
              <a:t>Ciarrochi</a:t>
            </a:r>
            <a:r>
              <a:rPr lang="nl-NL" sz="1600" dirty="0">
                <a:solidFill>
                  <a:schemeClr val="bg1"/>
                </a:solidFill>
              </a:rPr>
              <a:t> acceptandchange.com</a:t>
            </a:r>
          </a:p>
          <a:p>
            <a:endParaRPr lang="nl-NL" sz="23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2E38DB-1F42-4F9E-9568-7B356A8A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649" y="3358608"/>
            <a:ext cx="3045883" cy="2831273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Defusie volgens de matr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122" y="493383"/>
            <a:ext cx="7301948" cy="612120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1600" dirty="0">
                <a:solidFill>
                  <a:schemeClr val="tx1"/>
                </a:solidFill>
              </a:rPr>
              <a:t>©Benji Schoendorff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ECEDA-5B84-4B35-9642-912EFA807220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79</Words>
  <Application>Microsoft Office PowerPoint</Application>
  <PresentationFormat>Breedbeeld</PresentationFormat>
  <Paragraphs>22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Taal als tweesnijdend zwaard</vt:lpstr>
      <vt:lpstr>PowerPoint-presentatie</vt:lpstr>
      <vt:lpstr>Fusie is overal</vt:lpstr>
      <vt:lpstr>PowerPoint-presentatie</vt:lpstr>
      <vt:lpstr>Hoe doe je defusie?</vt:lpstr>
      <vt:lpstr>Beschrijven versus evalueren</vt:lpstr>
      <vt:lpstr>© Joseph Ciarrochi acceptandchange.com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Taal als tweesnijdend zwaard</dc:title>
  <dc:creator>ACT Cursus</dc:creator>
  <cp:lastModifiedBy>ACT Cursus</cp:lastModifiedBy>
  <cp:revision>3</cp:revision>
  <dcterms:created xsi:type="dcterms:W3CDTF">2019-05-05T09:46:17Z</dcterms:created>
  <dcterms:modified xsi:type="dcterms:W3CDTF">2019-05-05T10:05:54Z</dcterms:modified>
</cp:coreProperties>
</file>