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65" r:id="rId4"/>
    <p:sldId id="258" r:id="rId5"/>
    <p:sldId id="282" r:id="rId6"/>
    <p:sldId id="283" r:id="rId7"/>
    <p:sldId id="262" r:id="rId8"/>
    <p:sldId id="287" r:id="rId9"/>
    <p:sldId id="263" r:id="rId10"/>
    <p:sldId id="288" r:id="rId11"/>
    <p:sldId id="290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8F4703-372D-4645-922F-63BF5F9C08E9}" type="doc">
      <dgm:prSet loTypeId="urn:microsoft.com/office/officeart/2005/8/layout/hierarchy1" loCatId="hierarchy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C8EAAB3D-FAE5-4F5A-BEAB-83EE84D7C596}">
      <dgm:prSet phldrT="[Text]" custT="1"/>
      <dgm:spPr/>
      <dgm:t>
        <a:bodyPr/>
        <a:lstStyle/>
        <a:p>
          <a:r>
            <a:rPr lang="fr-FR" sz="1800" dirty="0" err="1" smtClean="0"/>
            <a:t>Overkoepelende</a:t>
          </a:r>
          <a:r>
            <a:rPr lang="fr-FR" sz="1800" dirty="0" smtClean="0"/>
            <a:t> </a:t>
          </a:r>
          <a:r>
            <a:rPr lang="fr-FR" sz="1800" dirty="0" err="1" smtClean="0"/>
            <a:t>onuitputtelijke</a:t>
          </a:r>
          <a:r>
            <a:rPr lang="fr-FR" sz="1800" dirty="0" smtClean="0"/>
            <a:t> </a:t>
          </a:r>
          <a:r>
            <a:rPr lang="fr-FR" sz="1800" dirty="0" err="1" smtClean="0"/>
            <a:t>bekrachtiger</a:t>
          </a:r>
          <a:endParaRPr lang="fr-FR" sz="1800" dirty="0"/>
        </a:p>
      </dgm:t>
    </dgm:pt>
    <dgm:pt modelId="{77530692-0B09-4405-B22E-022D326FFFA0}" type="parTrans" cxnId="{8BCB3E31-E7B2-4A00-A650-80030A77EBFF}">
      <dgm:prSet/>
      <dgm:spPr/>
      <dgm:t>
        <a:bodyPr/>
        <a:lstStyle/>
        <a:p>
          <a:endParaRPr lang="fr-FR"/>
        </a:p>
      </dgm:t>
    </dgm:pt>
    <dgm:pt modelId="{1D64C899-56B3-4423-A1E2-CAF8BF5602D4}" type="sibTrans" cxnId="{8BCB3E31-E7B2-4A00-A650-80030A77EBFF}">
      <dgm:prSet/>
      <dgm:spPr/>
      <dgm:t>
        <a:bodyPr/>
        <a:lstStyle/>
        <a:p>
          <a:endParaRPr lang="fr-FR"/>
        </a:p>
      </dgm:t>
    </dgm:pt>
    <dgm:pt modelId="{D06C2E7D-C243-4F17-8DEA-D5F0E0CC45B6}">
      <dgm:prSet phldrT="[Text]" custT="1"/>
      <dgm:spPr/>
      <dgm:t>
        <a:bodyPr/>
        <a:lstStyle/>
        <a:p>
          <a:r>
            <a:rPr lang="fr-FR" sz="1800" dirty="0" err="1" smtClean="0"/>
            <a:t>Specifiek</a:t>
          </a:r>
          <a:r>
            <a:rPr lang="fr-FR" sz="1800" dirty="0" smtClean="0"/>
            <a:t> </a:t>
          </a:r>
          <a:r>
            <a:rPr lang="fr-FR" sz="1800" dirty="0" err="1" smtClean="0"/>
            <a:t>Doel</a:t>
          </a:r>
          <a:endParaRPr lang="fr-FR" sz="1800" dirty="0"/>
        </a:p>
      </dgm:t>
    </dgm:pt>
    <dgm:pt modelId="{CDFBD67E-86BF-4CD6-93F5-2BCED9755698}" type="parTrans" cxnId="{3D5238DB-7BCA-4F79-B8B5-2898B1AFE728}">
      <dgm:prSet/>
      <dgm:spPr/>
      <dgm:t>
        <a:bodyPr/>
        <a:lstStyle/>
        <a:p>
          <a:endParaRPr lang="fr-FR"/>
        </a:p>
      </dgm:t>
    </dgm:pt>
    <dgm:pt modelId="{94AFB83D-1E04-43C7-91E2-C5F919F51195}" type="sibTrans" cxnId="{3D5238DB-7BCA-4F79-B8B5-2898B1AFE728}">
      <dgm:prSet/>
      <dgm:spPr/>
      <dgm:t>
        <a:bodyPr/>
        <a:lstStyle/>
        <a:p>
          <a:endParaRPr lang="fr-FR"/>
        </a:p>
      </dgm:t>
    </dgm:pt>
    <dgm:pt modelId="{9B940AC7-1145-4F1C-8594-4D6F7B0E92ED}">
      <dgm:prSet phldrT="[Text]" custT="1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fr-FR" sz="2000" dirty="0" smtClean="0"/>
            <a:t>Actie</a:t>
          </a:r>
          <a:endParaRPr lang="fr-FR" sz="2000" dirty="0"/>
        </a:p>
      </dgm:t>
    </dgm:pt>
    <dgm:pt modelId="{E864E983-75BE-4A71-807D-F8A0887B50FE}" type="parTrans" cxnId="{AD095509-2309-4A81-B681-20DB2ED736EB}">
      <dgm:prSet/>
      <dgm:spPr/>
      <dgm:t>
        <a:bodyPr/>
        <a:lstStyle/>
        <a:p>
          <a:endParaRPr lang="fr-FR"/>
        </a:p>
      </dgm:t>
    </dgm:pt>
    <dgm:pt modelId="{BDC5715A-DB53-4824-88E6-0D577696D0A0}" type="sibTrans" cxnId="{AD095509-2309-4A81-B681-20DB2ED736EB}">
      <dgm:prSet/>
      <dgm:spPr/>
      <dgm:t>
        <a:bodyPr/>
        <a:lstStyle/>
        <a:p>
          <a:endParaRPr lang="fr-FR"/>
        </a:p>
      </dgm:t>
    </dgm:pt>
    <dgm:pt modelId="{CFA4FF57-7ABA-4326-82B8-9E07B012A862}">
      <dgm:prSet phldrT="[Text]" custT="1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fr-FR" sz="2000" dirty="0" smtClean="0"/>
            <a:t>Actie</a:t>
          </a:r>
          <a:endParaRPr lang="fr-FR" sz="2000" dirty="0"/>
        </a:p>
      </dgm:t>
    </dgm:pt>
    <dgm:pt modelId="{BE018F40-330A-45AC-A70A-959F2C228472}" type="parTrans" cxnId="{FAA8FD2D-42DD-4B53-911E-A8971F5ADD4E}">
      <dgm:prSet/>
      <dgm:spPr/>
      <dgm:t>
        <a:bodyPr/>
        <a:lstStyle/>
        <a:p>
          <a:endParaRPr lang="fr-FR"/>
        </a:p>
      </dgm:t>
    </dgm:pt>
    <dgm:pt modelId="{0FE82D3B-BCFE-4902-8EAC-0249608C8213}" type="sibTrans" cxnId="{FAA8FD2D-42DD-4B53-911E-A8971F5ADD4E}">
      <dgm:prSet/>
      <dgm:spPr/>
      <dgm:t>
        <a:bodyPr/>
        <a:lstStyle/>
        <a:p>
          <a:endParaRPr lang="fr-FR"/>
        </a:p>
      </dgm:t>
    </dgm:pt>
    <dgm:pt modelId="{06EEC779-5098-4039-8D69-5D95C0E5FC16}">
      <dgm:prSet phldrT="[Text]" custT="1"/>
      <dgm:spPr/>
      <dgm:t>
        <a:bodyPr/>
        <a:lstStyle/>
        <a:p>
          <a:r>
            <a:rPr lang="fr-FR" sz="1800" dirty="0" err="1" smtClean="0"/>
            <a:t>Specifiek</a:t>
          </a:r>
          <a:r>
            <a:rPr lang="fr-FR" sz="1800" dirty="0" smtClean="0"/>
            <a:t> </a:t>
          </a:r>
          <a:r>
            <a:rPr lang="fr-FR" sz="1800" dirty="0" err="1" smtClean="0"/>
            <a:t>Doel</a:t>
          </a:r>
          <a:endParaRPr lang="fr-FR" sz="1800" dirty="0"/>
        </a:p>
      </dgm:t>
    </dgm:pt>
    <dgm:pt modelId="{81A41B47-E2FE-4E85-9917-928C43082FDF}" type="parTrans" cxnId="{CA78F271-D62C-44E0-850D-6C0BC8200CC8}">
      <dgm:prSet/>
      <dgm:spPr/>
      <dgm:t>
        <a:bodyPr/>
        <a:lstStyle/>
        <a:p>
          <a:endParaRPr lang="fr-FR"/>
        </a:p>
      </dgm:t>
    </dgm:pt>
    <dgm:pt modelId="{C5D1BF4A-F7A3-420F-8A21-48B7C1EAEF4C}" type="sibTrans" cxnId="{CA78F271-D62C-44E0-850D-6C0BC8200CC8}">
      <dgm:prSet/>
      <dgm:spPr/>
      <dgm:t>
        <a:bodyPr/>
        <a:lstStyle/>
        <a:p>
          <a:endParaRPr lang="fr-FR"/>
        </a:p>
      </dgm:t>
    </dgm:pt>
    <dgm:pt modelId="{5C00C939-D45B-4932-B42F-D56A9D2FACFA}">
      <dgm:prSet phldrT="[Text]" custT="1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fr-FR" sz="2000" dirty="0" smtClean="0"/>
            <a:t>Actie</a:t>
          </a:r>
          <a:endParaRPr lang="fr-FR" sz="2000" dirty="0"/>
        </a:p>
      </dgm:t>
    </dgm:pt>
    <dgm:pt modelId="{89EF673F-CCD1-47C1-818A-2250A1A862B8}" type="parTrans" cxnId="{E33D4127-22B0-46EF-9A11-A08D6D2C6F47}">
      <dgm:prSet/>
      <dgm:spPr/>
      <dgm:t>
        <a:bodyPr/>
        <a:lstStyle/>
        <a:p>
          <a:endParaRPr lang="fr-FR"/>
        </a:p>
      </dgm:t>
    </dgm:pt>
    <dgm:pt modelId="{FCD54326-516C-436D-AC48-39C8F887C596}" type="sibTrans" cxnId="{E33D4127-22B0-46EF-9A11-A08D6D2C6F47}">
      <dgm:prSet/>
      <dgm:spPr/>
      <dgm:t>
        <a:bodyPr/>
        <a:lstStyle/>
        <a:p>
          <a:endParaRPr lang="fr-FR"/>
        </a:p>
      </dgm:t>
    </dgm:pt>
    <dgm:pt modelId="{7D5F8D75-6687-4387-9A17-E009701CFC5E}" type="pres">
      <dgm:prSet presAssocID="{188F4703-372D-4645-922F-63BF5F9C08E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24D66BE1-5C42-4C2A-8A79-6ED8CB569BF0}" type="pres">
      <dgm:prSet presAssocID="{C8EAAB3D-FAE5-4F5A-BEAB-83EE84D7C596}" presName="hierRoot1" presStyleCnt="0"/>
      <dgm:spPr/>
    </dgm:pt>
    <dgm:pt modelId="{4D74D584-147C-4DA3-A3E6-5D84E6FB50EC}" type="pres">
      <dgm:prSet presAssocID="{C8EAAB3D-FAE5-4F5A-BEAB-83EE84D7C596}" presName="composite" presStyleCnt="0"/>
      <dgm:spPr/>
    </dgm:pt>
    <dgm:pt modelId="{D0C6AA77-E7CB-44A9-9A85-3937E791C8D2}" type="pres">
      <dgm:prSet presAssocID="{C8EAAB3D-FAE5-4F5A-BEAB-83EE84D7C596}" presName="background" presStyleLbl="node0" presStyleIdx="0" presStyleCnt="1"/>
      <dgm:spPr/>
    </dgm:pt>
    <dgm:pt modelId="{9B1A84C9-95BF-4CE9-9682-27D5394BF228}" type="pres">
      <dgm:prSet presAssocID="{C8EAAB3D-FAE5-4F5A-BEAB-83EE84D7C596}" presName="text" presStyleLbl="fgAcc0" presStyleIdx="0" presStyleCnt="1" custScaleX="10541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AFD3F56-E2A8-4C74-B840-87ABB9811EEA}" type="pres">
      <dgm:prSet presAssocID="{C8EAAB3D-FAE5-4F5A-BEAB-83EE84D7C596}" presName="hierChild2" presStyleCnt="0"/>
      <dgm:spPr/>
    </dgm:pt>
    <dgm:pt modelId="{DC708042-2EA0-4C6B-8264-7BBB864FC392}" type="pres">
      <dgm:prSet presAssocID="{CDFBD67E-86BF-4CD6-93F5-2BCED9755698}" presName="Name10" presStyleLbl="parChTrans1D2" presStyleIdx="0" presStyleCnt="2"/>
      <dgm:spPr/>
      <dgm:t>
        <a:bodyPr/>
        <a:lstStyle/>
        <a:p>
          <a:endParaRPr lang="fr-FR"/>
        </a:p>
      </dgm:t>
    </dgm:pt>
    <dgm:pt modelId="{FA82B48B-8EB5-42E5-B8A3-77D44841210F}" type="pres">
      <dgm:prSet presAssocID="{D06C2E7D-C243-4F17-8DEA-D5F0E0CC45B6}" presName="hierRoot2" presStyleCnt="0"/>
      <dgm:spPr/>
    </dgm:pt>
    <dgm:pt modelId="{6EA5B78A-D24D-4165-B8FD-CC5C319EAB48}" type="pres">
      <dgm:prSet presAssocID="{D06C2E7D-C243-4F17-8DEA-D5F0E0CC45B6}" presName="composite2" presStyleCnt="0"/>
      <dgm:spPr/>
    </dgm:pt>
    <dgm:pt modelId="{0D0F6DE4-43F3-4621-92EE-12AC585E12CA}" type="pres">
      <dgm:prSet presAssocID="{D06C2E7D-C243-4F17-8DEA-D5F0E0CC45B6}" presName="background2" presStyleLbl="node2" presStyleIdx="0" presStyleCnt="2"/>
      <dgm:spPr/>
    </dgm:pt>
    <dgm:pt modelId="{573E19A8-7240-4B60-B445-D31748D840E5}" type="pres">
      <dgm:prSet presAssocID="{D06C2E7D-C243-4F17-8DEA-D5F0E0CC45B6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30B6AC8-E234-47EA-BB1C-4B8D80B11CFC}" type="pres">
      <dgm:prSet presAssocID="{D06C2E7D-C243-4F17-8DEA-D5F0E0CC45B6}" presName="hierChild3" presStyleCnt="0"/>
      <dgm:spPr/>
    </dgm:pt>
    <dgm:pt modelId="{2AD75E5E-C6DF-452A-B4C6-B0E917FC9B7A}" type="pres">
      <dgm:prSet presAssocID="{E864E983-75BE-4A71-807D-F8A0887B50FE}" presName="Name17" presStyleLbl="parChTrans1D3" presStyleIdx="0" presStyleCnt="3"/>
      <dgm:spPr/>
      <dgm:t>
        <a:bodyPr/>
        <a:lstStyle/>
        <a:p>
          <a:endParaRPr lang="fr-FR"/>
        </a:p>
      </dgm:t>
    </dgm:pt>
    <dgm:pt modelId="{17B38A47-B485-4ADD-AE7A-D000F8C2CF45}" type="pres">
      <dgm:prSet presAssocID="{9B940AC7-1145-4F1C-8594-4D6F7B0E92ED}" presName="hierRoot3" presStyleCnt="0"/>
      <dgm:spPr/>
    </dgm:pt>
    <dgm:pt modelId="{F5DEBFCC-F848-4208-8A44-C30E2795F451}" type="pres">
      <dgm:prSet presAssocID="{9B940AC7-1145-4F1C-8594-4D6F7B0E92ED}" presName="composite3" presStyleCnt="0"/>
      <dgm:spPr/>
    </dgm:pt>
    <dgm:pt modelId="{235A2ABA-783B-4CA5-AF26-1024EECB215A}" type="pres">
      <dgm:prSet presAssocID="{9B940AC7-1145-4F1C-8594-4D6F7B0E92ED}" presName="background3" presStyleLbl="node3" presStyleIdx="0" presStyleCnt="3"/>
      <dgm:spPr/>
    </dgm:pt>
    <dgm:pt modelId="{00D98C8A-F4D2-465C-BD7A-F54B3557DE3E}" type="pres">
      <dgm:prSet presAssocID="{9B940AC7-1145-4F1C-8594-4D6F7B0E92ED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3D7B543-4327-426C-8A91-C4D939441605}" type="pres">
      <dgm:prSet presAssocID="{9B940AC7-1145-4F1C-8594-4D6F7B0E92ED}" presName="hierChild4" presStyleCnt="0"/>
      <dgm:spPr/>
    </dgm:pt>
    <dgm:pt modelId="{CF37B129-E1DB-48BC-B395-93E85AEEE70A}" type="pres">
      <dgm:prSet presAssocID="{BE018F40-330A-45AC-A70A-959F2C228472}" presName="Name17" presStyleLbl="parChTrans1D3" presStyleIdx="1" presStyleCnt="3"/>
      <dgm:spPr/>
      <dgm:t>
        <a:bodyPr/>
        <a:lstStyle/>
        <a:p>
          <a:endParaRPr lang="fr-FR"/>
        </a:p>
      </dgm:t>
    </dgm:pt>
    <dgm:pt modelId="{393B0413-242F-4A65-988D-4C61F0DB396D}" type="pres">
      <dgm:prSet presAssocID="{CFA4FF57-7ABA-4326-82B8-9E07B012A862}" presName="hierRoot3" presStyleCnt="0"/>
      <dgm:spPr/>
    </dgm:pt>
    <dgm:pt modelId="{A70A90C1-0830-427E-A6EA-D7CC54B20F12}" type="pres">
      <dgm:prSet presAssocID="{CFA4FF57-7ABA-4326-82B8-9E07B012A862}" presName="composite3" presStyleCnt="0"/>
      <dgm:spPr/>
    </dgm:pt>
    <dgm:pt modelId="{E6E7B107-E0D9-4950-B577-B999C1520F07}" type="pres">
      <dgm:prSet presAssocID="{CFA4FF57-7ABA-4326-82B8-9E07B012A862}" presName="background3" presStyleLbl="node3" presStyleIdx="1" presStyleCnt="3"/>
      <dgm:spPr/>
    </dgm:pt>
    <dgm:pt modelId="{5ADA8A6F-EB79-4668-A354-F169C31E9B47}" type="pres">
      <dgm:prSet presAssocID="{CFA4FF57-7ABA-4326-82B8-9E07B012A862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A5CF35F-EF92-4A2E-BDBF-06D27D2B821A}" type="pres">
      <dgm:prSet presAssocID="{CFA4FF57-7ABA-4326-82B8-9E07B012A862}" presName="hierChild4" presStyleCnt="0"/>
      <dgm:spPr/>
    </dgm:pt>
    <dgm:pt modelId="{CFC7BFFE-379C-44D0-AB90-2F3239566E0E}" type="pres">
      <dgm:prSet presAssocID="{81A41B47-E2FE-4E85-9917-928C43082FDF}" presName="Name10" presStyleLbl="parChTrans1D2" presStyleIdx="1" presStyleCnt="2"/>
      <dgm:spPr/>
      <dgm:t>
        <a:bodyPr/>
        <a:lstStyle/>
        <a:p>
          <a:endParaRPr lang="fr-FR"/>
        </a:p>
      </dgm:t>
    </dgm:pt>
    <dgm:pt modelId="{7D069292-C2C6-4277-B38E-D8EE1DC5BDA3}" type="pres">
      <dgm:prSet presAssocID="{06EEC779-5098-4039-8D69-5D95C0E5FC16}" presName="hierRoot2" presStyleCnt="0"/>
      <dgm:spPr/>
    </dgm:pt>
    <dgm:pt modelId="{854D3D8B-BBDF-4F1E-890B-5D53C83B7023}" type="pres">
      <dgm:prSet presAssocID="{06EEC779-5098-4039-8D69-5D95C0E5FC16}" presName="composite2" presStyleCnt="0"/>
      <dgm:spPr/>
    </dgm:pt>
    <dgm:pt modelId="{6FF3FC38-F01C-4DAE-9C34-3832DD067AD3}" type="pres">
      <dgm:prSet presAssocID="{06EEC779-5098-4039-8D69-5D95C0E5FC16}" presName="background2" presStyleLbl="node2" presStyleIdx="1" presStyleCnt="2"/>
      <dgm:spPr/>
    </dgm:pt>
    <dgm:pt modelId="{57A437E1-11DB-45B1-9CA7-0029939DA5BD}" type="pres">
      <dgm:prSet presAssocID="{06EEC779-5098-4039-8D69-5D95C0E5FC16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C65EBEB-8A65-4C26-A28C-33505AC20BAF}" type="pres">
      <dgm:prSet presAssocID="{06EEC779-5098-4039-8D69-5D95C0E5FC16}" presName="hierChild3" presStyleCnt="0"/>
      <dgm:spPr/>
    </dgm:pt>
    <dgm:pt modelId="{748F9541-1EC4-4168-8A2A-6683F402C7D2}" type="pres">
      <dgm:prSet presAssocID="{89EF673F-CCD1-47C1-818A-2250A1A862B8}" presName="Name17" presStyleLbl="parChTrans1D3" presStyleIdx="2" presStyleCnt="3"/>
      <dgm:spPr/>
      <dgm:t>
        <a:bodyPr/>
        <a:lstStyle/>
        <a:p>
          <a:endParaRPr lang="fr-FR"/>
        </a:p>
      </dgm:t>
    </dgm:pt>
    <dgm:pt modelId="{469F6EA3-F17A-49EB-AD47-CCB4D5280039}" type="pres">
      <dgm:prSet presAssocID="{5C00C939-D45B-4932-B42F-D56A9D2FACFA}" presName="hierRoot3" presStyleCnt="0"/>
      <dgm:spPr/>
    </dgm:pt>
    <dgm:pt modelId="{EF2696E2-0CA3-4766-9FFE-F9F0DE93AD1B}" type="pres">
      <dgm:prSet presAssocID="{5C00C939-D45B-4932-B42F-D56A9D2FACFA}" presName="composite3" presStyleCnt="0"/>
      <dgm:spPr/>
    </dgm:pt>
    <dgm:pt modelId="{A2BBCEBE-EDFC-4AB2-8583-93F944B12705}" type="pres">
      <dgm:prSet presAssocID="{5C00C939-D45B-4932-B42F-D56A9D2FACFA}" presName="background3" presStyleLbl="node3" presStyleIdx="2" presStyleCnt="3"/>
      <dgm:spPr/>
    </dgm:pt>
    <dgm:pt modelId="{828F2785-0496-45F1-89D6-A52A63CCD5BE}" type="pres">
      <dgm:prSet presAssocID="{5C00C939-D45B-4932-B42F-D56A9D2FACFA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8DEBFA3-7948-4C49-9691-067AECD82678}" type="pres">
      <dgm:prSet presAssocID="{5C00C939-D45B-4932-B42F-D56A9D2FACFA}" presName="hierChild4" presStyleCnt="0"/>
      <dgm:spPr/>
    </dgm:pt>
  </dgm:ptLst>
  <dgm:cxnLst>
    <dgm:cxn modelId="{FEE896D6-D72D-4494-98AE-9818D40F830A}" type="presOf" srcId="{5C00C939-D45B-4932-B42F-D56A9D2FACFA}" destId="{828F2785-0496-45F1-89D6-A52A63CCD5BE}" srcOrd="0" destOrd="0" presId="urn:microsoft.com/office/officeart/2005/8/layout/hierarchy1"/>
    <dgm:cxn modelId="{C00F1F39-6D61-4742-B353-4D14E2BF9631}" type="presOf" srcId="{9B940AC7-1145-4F1C-8594-4D6F7B0E92ED}" destId="{00D98C8A-F4D2-465C-BD7A-F54B3557DE3E}" srcOrd="0" destOrd="0" presId="urn:microsoft.com/office/officeart/2005/8/layout/hierarchy1"/>
    <dgm:cxn modelId="{E6EDE075-9CF1-4B7F-A2C9-C598B3E45B40}" type="presOf" srcId="{BE018F40-330A-45AC-A70A-959F2C228472}" destId="{CF37B129-E1DB-48BC-B395-93E85AEEE70A}" srcOrd="0" destOrd="0" presId="urn:microsoft.com/office/officeart/2005/8/layout/hierarchy1"/>
    <dgm:cxn modelId="{6B74E860-0FEE-4D1F-B9BB-67B395DAD2ED}" type="presOf" srcId="{CFA4FF57-7ABA-4326-82B8-9E07B012A862}" destId="{5ADA8A6F-EB79-4668-A354-F169C31E9B47}" srcOrd="0" destOrd="0" presId="urn:microsoft.com/office/officeart/2005/8/layout/hierarchy1"/>
    <dgm:cxn modelId="{6D8C74F3-1673-452B-95D8-96D9C781758A}" type="presOf" srcId="{D06C2E7D-C243-4F17-8DEA-D5F0E0CC45B6}" destId="{573E19A8-7240-4B60-B445-D31748D840E5}" srcOrd="0" destOrd="0" presId="urn:microsoft.com/office/officeart/2005/8/layout/hierarchy1"/>
    <dgm:cxn modelId="{CA78F271-D62C-44E0-850D-6C0BC8200CC8}" srcId="{C8EAAB3D-FAE5-4F5A-BEAB-83EE84D7C596}" destId="{06EEC779-5098-4039-8D69-5D95C0E5FC16}" srcOrd="1" destOrd="0" parTransId="{81A41B47-E2FE-4E85-9917-928C43082FDF}" sibTransId="{C5D1BF4A-F7A3-420F-8A21-48B7C1EAEF4C}"/>
    <dgm:cxn modelId="{15702DFE-9644-46C9-B46E-3FACE8C0F8CF}" type="presOf" srcId="{CDFBD67E-86BF-4CD6-93F5-2BCED9755698}" destId="{DC708042-2EA0-4C6B-8264-7BBB864FC392}" srcOrd="0" destOrd="0" presId="urn:microsoft.com/office/officeart/2005/8/layout/hierarchy1"/>
    <dgm:cxn modelId="{7BCD05EB-1C8C-43E4-8C85-96629E8EE4A2}" type="presOf" srcId="{06EEC779-5098-4039-8D69-5D95C0E5FC16}" destId="{57A437E1-11DB-45B1-9CA7-0029939DA5BD}" srcOrd="0" destOrd="0" presId="urn:microsoft.com/office/officeart/2005/8/layout/hierarchy1"/>
    <dgm:cxn modelId="{5DE6DD3F-EDAC-402D-9CC6-B4EBC71BF01F}" type="presOf" srcId="{C8EAAB3D-FAE5-4F5A-BEAB-83EE84D7C596}" destId="{9B1A84C9-95BF-4CE9-9682-27D5394BF228}" srcOrd="0" destOrd="0" presId="urn:microsoft.com/office/officeart/2005/8/layout/hierarchy1"/>
    <dgm:cxn modelId="{BD7DFB32-AADC-4FDC-9944-F2CA3155AF4D}" type="presOf" srcId="{E864E983-75BE-4A71-807D-F8A0887B50FE}" destId="{2AD75E5E-C6DF-452A-B4C6-B0E917FC9B7A}" srcOrd="0" destOrd="0" presId="urn:microsoft.com/office/officeart/2005/8/layout/hierarchy1"/>
    <dgm:cxn modelId="{8BCB3E31-E7B2-4A00-A650-80030A77EBFF}" srcId="{188F4703-372D-4645-922F-63BF5F9C08E9}" destId="{C8EAAB3D-FAE5-4F5A-BEAB-83EE84D7C596}" srcOrd="0" destOrd="0" parTransId="{77530692-0B09-4405-B22E-022D326FFFA0}" sibTransId="{1D64C899-56B3-4423-A1E2-CAF8BF5602D4}"/>
    <dgm:cxn modelId="{AD095509-2309-4A81-B681-20DB2ED736EB}" srcId="{D06C2E7D-C243-4F17-8DEA-D5F0E0CC45B6}" destId="{9B940AC7-1145-4F1C-8594-4D6F7B0E92ED}" srcOrd="0" destOrd="0" parTransId="{E864E983-75BE-4A71-807D-F8A0887B50FE}" sibTransId="{BDC5715A-DB53-4824-88E6-0D577696D0A0}"/>
    <dgm:cxn modelId="{9972DC97-FE75-4A52-AB89-CC08DDABAAA6}" type="presOf" srcId="{188F4703-372D-4645-922F-63BF5F9C08E9}" destId="{7D5F8D75-6687-4387-9A17-E009701CFC5E}" srcOrd="0" destOrd="0" presId="urn:microsoft.com/office/officeart/2005/8/layout/hierarchy1"/>
    <dgm:cxn modelId="{B11083E6-7850-42CF-BBB9-D3EF354098C5}" type="presOf" srcId="{89EF673F-CCD1-47C1-818A-2250A1A862B8}" destId="{748F9541-1EC4-4168-8A2A-6683F402C7D2}" srcOrd="0" destOrd="0" presId="urn:microsoft.com/office/officeart/2005/8/layout/hierarchy1"/>
    <dgm:cxn modelId="{FAA8FD2D-42DD-4B53-911E-A8971F5ADD4E}" srcId="{D06C2E7D-C243-4F17-8DEA-D5F0E0CC45B6}" destId="{CFA4FF57-7ABA-4326-82B8-9E07B012A862}" srcOrd="1" destOrd="0" parTransId="{BE018F40-330A-45AC-A70A-959F2C228472}" sibTransId="{0FE82D3B-BCFE-4902-8EAC-0249608C8213}"/>
    <dgm:cxn modelId="{3D5238DB-7BCA-4F79-B8B5-2898B1AFE728}" srcId="{C8EAAB3D-FAE5-4F5A-BEAB-83EE84D7C596}" destId="{D06C2E7D-C243-4F17-8DEA-D5F0E0CC45B6}" srcOrd="0" destOrd="0" parTransId="{CDFBD67E-86BF-4CD6-93F5-2BCED9755698}" sibTransId="{94AFB83D-1E04-43C7-91E2-C5F919F51195}"/>
    <dgm:cxn modelId="{E33D4127-22B0-46EF-9A11-A08D6D2C6F47}" srcId="{06EEC779-5098-4039-8D69-5D95C0E5FC16}" destId="{5C00C939-D45B-4932-B42F-D56A9D2FACFA}" srcOrd="0" destOrd="0" parTransId="{89EF673F-CCD1-47C1-818A-2250A1A862B8}" sibTransId="{FCD54326-516C-436D-AC48-39C8F887C596}"/>
    <dgm:cxn modelId="{9CB2475B-BE98-46DA-BB05-7C9A631E1462}" type="presOf" srcId="{81A41B47-E2FE-4E85-9917-928C43082FDF}" destId="{CFC7BFFE-379C-44D0-AB90-2F3239566E0E}" srcOrd="0" destOrd="0" presId="urn:microsoft.com/office/officeart/2005/8/layout/hierarchy1"/>
    <dgm:cxn modelId="{9EDF075C-9274-42CC-AAED-C6636597F6E3}" type="presParOf" srcId="{7D5F8D75-6687-4387-9A17-E009701CFC5E}" destId="{24D66BE1-5C42-4C2A-8A79-6ED8CB569BF0}" srcOrd="0" destOrd="0" presId="urn:microsoft.com/office/officeart/2005/8/layout/hierarchy1"/>
    <dgm:cxn modelId="{0A0B1640-6C53-4D59-AD2F-A381E422702A}" type="presParOf" srcId="{24D66BE1-5C42-4C2A-8A79-6ED8CB569BF0}" destId="{4D74D584-147C-4DA3-A3E6-5D84E6FB50EC}" srcOrd="0" destOrd="0" presId="urn:microsoft.com/office/officeart/2005/8/layout/hierarchy1"/>
    <dgm:cxn modelId="{76757774-8428-4BFB-9F9E-9A0CAF94A81F}" type="presParOf" srcId="{4D74D584-147C-4DA3-A3E6-5D84E6FB50EC}" destId="{D0C6AA77-E7CB-44A9-9A85-3937E791C8D2}" srcOrd="0" destOrd="0" presId="urn:microsoft.com/office/officeart/2005/8/layout/hierarchy1"/>
    <dgm:cxn modelId="{A7AF7104-C917-47F4-9EF5-0A8A24CB5CCA}" type="presParOf" srcId="{4D74D584-147C-4DA3-A3E6-5D84E6FB50EC}" destId="{9B1A84C9-95BF-4CE9-9682-27D5394BF228}" srcOrd="1" destOrd="0" presId="urn:microsoft.com/office/officeart/2005/8/layout/hierarchy1"/>
    <dgm:cxn modelId="{CBF48EFA-F08A-43D2-B527-87A47DC68C50}" type="presParOf" srcId="{24D66BE1-5C42-4C2A-8A79-6ED8CB569BF0}" destId="{FAFD3F56-E2A8-4C74-B840-87ABB9811EEA}" srcOrd="1" destOrd="0" presId="urn:microsoft.com/office/officeart/2005/8/layout/hierarchy1"/>
    <dgm:cxn modelId="{430CEE7C-DCF4-460D-8696-BBF3E83A6422}" type="presParOf" srcId="{FAFD3F56-E2A8-4C74-B840-87ABB9811EEA}" destId="{DC708042-2EA0-4C6B-8264-7BBB864FC392}" srcOrd="0" destOrd="0" presId="urn:microsoft.com/office/officeart/2005/8/layout/hierarchy1"/>
    <dgm:cxn modelId="{891396D3-EE96-4521-9E63-AE825D224269}" type="presParOf" srcId="{FAFD3F56-E2A8-4C74-B840-87ABB9811EEA}" destId="{FA82B48B-8EB5-42E5-B8A3-77D44841210F}" srcOrd="1" destOrd="0" presId="urn:microsoft.com/office/officeart/2005/8/layout/hierarchy1"/>
    <dgm:cxn modelId="{B2A6EEBB-8A2C-4FD0-9788-9A18F9B1CB9F}" type="presParOf" srcId="{FA82B48B-8EB5-42E5-B8A3-77D44841210F}" destId="{6EA5B78A-D24D-4165-B8FD-CC5C319EAB48}" srcOrd="0" destOrd="0" presId="urn:microsoft.com/office/officeart/2005/8/layout/hierarchy1"/>
    <dgm:cxn modelId="{22F157BC-BE68-45D3-8391-598F59561816}" type="presParOf" srcId="{6EA5B78A-D24D-4165-B8FD-CC5C319EAB48}" destId="{0D0F6DE4-43F3-4621-92EE-12AC585E12CA}" srcOrd="0" destOrd="0" presId="urn:microsoft.com/office/officeart/2005/8/layout/hierarchy1"/>
    <dgm:cxn modelId="{7154355F-A721-4BD3-8B2C-C58696CE4571}" type="presParOf" srcId="{6EA5B78A-D24D-4165-B8FD-CC5C319EAB48}" destId="{573E19A8-7240-4B60-B445-D31748D840E5}" srcOrd="1" destOrd="0" presId="urn:microsoft.com/office/officeart/2005/8/layout/hierarchy1"/>
    <dgm:cxn modelId="{7988A95C-B2A3-4097-8279-045032AF9641}" type="presParOf" srcId="{FA82B48B-8EB5-42E5-B8A3-77D44841210F}" destId="{630B6AC8-E234-47EA-BB1C-4B8D80B11CFC}" srcOrd="1" destOrd="0" presId="urn:microsoft.com/office/officeart/2005/8/layout/hierarchy1"/>
    <dgm:cxn modelId="{19C16DC9-AF1A-49F8-9278-D2B3DAEAE112}" type="presParOf" srcId="{630B6AC8-E234-47EA-BB1C-4B8D80B11CFC}" destId="{2AD75E5E-C6DF-452A-B4C6-B0E917FC9B7A}" srcOrd="0" destOrd="0" presId="urn:microsoft.com/office/officeart/2005/8/layout/hierarchy1"/>
    <dgm:cxn modelId="{42241ABB-A44D-4E2B-8792-244ABD2AD8C3}" type="presParOf" srcId="{630B6AC8-E234-47EA-BB1C-4B8D80B11CFC}" destId="{17B38A47-B485-4ADD-AE7A-D000F8C2CF45}" srcOrd="1" destOrd="0" presId="urn:microsoft.com/office/officeart/2005/8/layout/hierarchy1"/>
    <dgm:cxn modelId="{697F0661-2475-4083-9423-8EF4368474C1}" type="presParOf" srcId="{17B38A47-B485-4ADD-AE7A-D000F8C2CF45}" destId="{F5DEBFCC-F848-4208-8A44-C30E2795F451}" srcOrd="0" destOrd="0" presId="urn:microsoft.com/office/officeart/2005/8/layout/hierarchy1"/>
    <dgm:cxn modelId="{46ABD176-9AD4-47FE-8859-0F832F2B0968}" type="presParOf" srcId="{F5DEBFCC-F848-4208-8A44-C30E2795F451}" destId="{235A2ABA-783B-4CA5-AF26-1024EECB215A}" srcOrd="0" destOrd="0" presId="urn:microsoft.com/office/officeart/2005/8/layout/hierarchy1"/>
    <dgm:cxn modelId="{BE8BB443-1E2F-41FB-98EB-0AC32460728E}" type="presParOf" srcId="{F5DEBFCC-F848-4208-8A44-C30E2795F451}" destId="{00D98C8A-F4D2-465C-BD7A-F54B3557DE3E}" srcOrd="1" destOrd="0" presId="urn:microsoft.com/office/officeart/2005/8/layout/hierarchy1"/>
    <dgm:cxn modelId="{FED8A937-0001-4D81-BB22-2CA9393CFBC3}" type="presParOf" srcId="{17B38A47-B485-4ADD-AE7A-D000F8C2CF45}" destId="{23D7B543-4327-426C-8A91-C4D939441605}" srcOrd="1" destOrd="0" presId="urn:microsoft.com/office/officeart/2005/8/layout/hierarchy1"/>
    <dgm:cxn modelId="{975A0FC6-AF71-4C21-A331-88603E6340CA}" type="presParOf" srcId="{630B6AC8-E234-47EA-BB1C-4B8D80B11CFC}" destId="{CF37B129-E1DB-48BC-B395-93E85AEEE70A}" srcOrd="2" destOrd="0" presId="urn:microsoft.com/office/officeart/2005/8/layout/hierarchy1"/>
    <dgm:cxn modelId="{764725A9-C4CC-4FDB-B51A-E10E13F3D3E1}" type="presParOf" srcId="{630B6AC8-E234-47EA-BB1C-4B8D80B11CFC}" destId="{393B0413-242F-4A65-988D-4C61F0DB396D}" srcOrd="3" destOrd="0" presId="urn:microsoft.com/office/officeart/2005/8/layout/hierarchy1"/>
    <dgm:cxn modelId="{CA3ED7CB-CEDC-4DFD-8144-3D2E57C573C0}" type="presParOf" srcId="{393B0413-242F-4A65-988D-4C61F0DB396D}" destId="{A70A90C1-0830-427E-A6EA-D7CC54B20F12}" srcOrd="0" destOrd="0" presId="urn:microsoft.com/office/officeart/2005/8/layout/hierarchy1"/>
    <dgm:cxn modelId="{BF1CBE99-96A4-418C-8D15-4312C8DB1446}" type="presParOf" srcId="{A70A90C1-0830-427E-A6EA-D7CC54B20F12}" destId="{E6E7B107-E0D9-4950-B577-B999C1520F07}" srcOrd="0" destOrd="0" presId="urn:microsoft.com/office/officeart/2005/8/layout/hierarchy1"/>
    <dgm:cxn modelId="{C447007D-64EC-4543-920C-4909DBCD3E8B}" type="presParOf" srcId="{A70A90C1-0830-427E-A6EA-D7CC54B20F12}" destId="{5ADA8A6F-EB79-4668-A354-F169C31E9B47}" srcOrd="1" destOrd="0" presId="urn:microsoft.com/office/officeart/2005/8/layout/hierarchy1"/>
    <dgm:cxn modelId="{8CFAAAFF-71C9-4B30-9149-E54987616D44}" type="presParOf" srcId="{393B0413-242F-4A65-988D-4C61F0DB396D}" destId="{9A5CF35F-EF92-4A2E-BDBF-06D27D2B821A}" srcOrd="1" destOrd="0" presId="urn:microsoft.com/office/officeart/2005/8/layout/hierarchy1"/>
    <dgm:cxn modelId="{C40BB5C1-91B8-4A61-B7C8-1DF926541680}" type="presParOf" srcId="{FAFD3F56-E2A8-4C74-B840-87ABB9811EEA}" destId="{CFC7BFFE-379C-44D0-AB90-2F3239566E0E}" srcOrd="2" destOrd="0" presId="urn:microsoft.com/office/officeart/2005/8/layout/hierarchy1"/>
    <dgm:cxn modelId="{751A2865-94E9-49F0-94E7-5946E94FFB6B}" type="presParOf" srcId="{FAFD3F56-E2A8-4C74-B840-87ABB9811EEA}" destId="{7D069292-C2C6-4277-B38E-D8EE1DC5BDA3}" srcOrd="3" destOrd="0" presId="urn:microsoft.com/office/officeart/2005/8/layout/hierarchy1"/>
    <dgm:cxn modelId="{2B98230A-6C72-4745-931A-F099F37EADC8}" type="presParOf" srcId="{7D069292-C2C6-4277-B38E-D8EE1DC5BDA3}" destId="{854D3D8B-BBDF-4F1E-890B-5D53C83B7023}" srcOrd="0" destOrd="0" presId="urn:microsoft.com/office/officeart/2005/8/layout/hierarchy1"/>
    <dgm:cxn modelId="{5F6D65BE-39A4-4915-BC54-CC7EE103AFA4}" type="presParOf" srcId="{854D3D8B-BBDF-4F1E-890B-5D53C83B7023}" destId="{6FF3FC38-F01C-4DAE-9C34-3832DD067AD3}" srcOrd="0" destOrd="0" presId="urn:microsoft.com/office/officeart/2005/8/layout/hierarchy1"/>
    <dgm:cxn modelId="{EE0253B0-B393-4995-BF1F-C71AFFAFB69F}" type="presParOf" srcId="{854D3D8B-BBDF-4F1E-890B-5D53C83B7023}" destId="{57A437E1-11DB-45B1-9CA7-0029939DA5BD}" srcOrd="1" destOrd="0" presId="urn:microsoft.com/office/officeart/2005/8/layout/hierarchy1"/>
    <dgm:cxn modelId="{37C1A620-0DAC-4A8A-9060-90F982CA3209}" type="presParOf" srcId="{7D069292-C2C6-4277-B38E-D8EE1DC5BDA3}" destId="{3C65EBEB-8A65-4C26-A28C-33505AC20BAF}" srcOrd="1" destOrd="0" presId="urn:microsoft.com/office/officeart/2005/8/layout/hierarchy1"/>
    <dgm:cxn modelId="{E77E06B3-1855-404F-B5A8-077276940688}" type="presParOf" srcId="{3C65EBEB-8A65-4C26-A28C-33505AC20BAF}" destId="{748F9541-1EC4-4168-8A2A-6683F402C7D2}" srcOrd="0" destOrd="0" presId="urn:microsoft.com/office/officeart/2005/8/layout/hierarchy1"/>
    <dgm:cxn modelId="{85264EE3-C2D8-44A3-AE46-C113280F8F9B}" type="presParOf" srcId="{3C65EBEB-8A65-4C26-A28C-33505AC20BAF}" destId="{469F6EA3-F17A-49EB-AD47-CCB4D5280039}" srcOrd="1" destOrd="0" presId="urn:microsoft.com/office/officeart/2005/8/layout/hierarchy1"/>
    <dgm:cxn modelId="{55E7FCC1-AB0C-422B-ABCF-426179B84005}" type="presParOf" srcId="{469F6EA3-F17A-49EB-AD47-CCB4D5280039}" destId="{EF2696E2-0CA3-4766-9FFE-F9F0DE93AD1B}" srcOrd="0" destOrd="0" presId="urn:microsoft.com/office/officeart/2005/8/layout/hierarchy1"/>
    <dgm:cxn modelId="{9265D23C-42E4-46A0-92EB-A9F1041E2FD8}" type="presParOf" srcId="{EF2696E2-0CA3-4766-9FFE-F9F0DE93AD1B}" destId="{A2BBCEBE-EDFC-4AB2-8583-93F944B12705}" srcOrd="0" destOrd="0" presId="urn:microsoft.com/office/officeart/2005/8/layout/hierarchy1"/>
    <dgm:cxn modelId="{3EE5AB3F-4D34-4D83-BE69-37CDC4338508}" type="presParOf" srcId="{EF2696E2-0CA3-4766-9FFE-F9F0DE93AD1B}" destId="{828F2785-0496-45F1-89D6-A52A63CCD5BE}" srcOrd="1" destOrd="0" presId="urn:microsoft.com/office/officeart/2005/8/layout/hierarchy1"/>
    <dgm:cxn modelId="{2FDB7281-DC21-45D5-AD90-739FA1363E9E}" type="presParOf" srcId="{469F6EA3-F17A-49EB-AD47-CCB4D5280039}" destId="{B8DEBFA3-7948-4C49-9691-067AECD8267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48F9541-1EC4-4168-8A2A-6683F402C7D2}">
      <dsp:nvSpPr>
        <dsp:cNvPr id="0" name=""/>
        <dsp:cNvSpPr/>
      </dsp:nvSpPr>
      <dsp:spPr>
        <a:xfrm>
          <a:off x="5120394" y="2630429"/>
          <a:ext cx="91440" cy="4900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0024"/>
              </a:lnTo>
            </a:path>
          </a:pathLst>
        </a:custGeom>
        <a:noFill/>
        <a:ln w="95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C7BFFE-379C-44D0-AB90-2F3239566E0E}">
      <dsp:nvSpPr>
        <dsp:cNvPr id="0" name=""/>
        <dsp:cNvSpPr/>
      </dsp:nvSpPr>
      <dsp:spPr>
        <a:xfrm>
          <a:off x="3621624" y="1070495"/>
          <a:ext cx="1544489" cy="4900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937"/>
              </a:lnTo>
              <a:lnTo>
                <a:pt x="1544489" y="333937"/>
              </a:lnTo>
              <a:lnTo>
                <a:pt x="1544489" y="490024"/>
              </a:lnTo>
            </a:path>
          </a:pathLst>
        </a:custGeom>
        <a:noFill/>
        <a:ln w="952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37B129-E1DB-48BC-B395-93E85AEEE70A}">
      <dsp:nvSpPr>
        <dsp:cNvPr id="0" name=""/>
        <dsp:cNvSpPr/>
      </dsp:nvSpPr>
      <dsp:spPr>
        <a:xfrm>
          <a:off x="2077134" y="2630429"/>
          <a:ext cx="1029659" cy="4900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937"/>
              </a:lnTo>
              <a:lnTo>
                <a:pt x="1029659" y="333937"/>
              </a:lnTo>
              <a:lnTo>
                <a:pt x="1029659" y="490024"/>
              </a:lnTo>
            </a:path>
          </a:pathLst>
        </a:custGeom>
        <a:noFill/>
        <a:ln w="95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D75E5E-C6DF-452A-B4C6-B0E917FC9B7A}">
      <dsp:nvSpPr>
        <dsp:cNvPr id="0" name=""/>
        <dsp:cNvSpPr/>
      </dsp:nvSpPr>
      <dsp:spPr>
        <a:xfrm>
          <a:off x="1047474" y="2630429"/>
          <a:ext cx="1029659" cy="490024"/>
        </a:xfrm>
        <a:custGeom>
          <a:avLst/>
          <a:gdLst/>
          <a:ahLst/>
          <a:cxnLst/>
          <a:rect l="0" t="0" r="0" b="0"/>
          <a:pathLst>
            <a:path>
              <a:moveTo>
                <a:pt x="1029659" y="0"/>
              </a:moveTo>
              <a:lnTo>
                <a:pt x="1029659" y="333937"/>
              </a:lnTo>
              <a:lnTo>
                <a:pt x="0" y="333937"/>
              </a:lnTo>
              <a:lnTo>
                <a:pt x="0" y="490024"/>
              </a:lnTo>
            </a:path>
          </a:pathLst>
        </a:custGeom>
        <a:noFill/>
        <a:ln w="95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708042-2EA0-4C6B-8264-7BBB864FC392}">
      <dsp:nvSpPr>
        <dsp:cNvPr id="0" name=""/>
        <dsp:cNvSpPr/>
      </dsp:nvSpPr>
      <dsp:spPr>
        <a:xfrm>
          <a:off x="2077134" y="1070495"/>
          <a:ext cx="1544489" cy="490024"/>
        </a:xfrm>
        <a:custGeom>
          <a:avLst/>
          <a:gdLst/>
          <a:ahLst/>
          <a:cxnLst/>
          <a:rect l="0" t="0" r="0" b="0"/>
          <a:pathLst>
            <a:path>
              <a:moveTo>
                <a:pt x="1544489" y="0"/>
              </a:moveTo>
              <a:lnTo>
                <a:pt x="1544489" y="333937"/>
              </a:lnTo>
              <a:lnTo>
                <a:pt x="0" y="333937"/>
              </a:lnTo>
              <a:lnTo>
                <a:pt x="0" y="490024"/>
              </a:lnTo>
            </a:path>
          </a:pathLst>
        </a:custGeom>
        <a:noFill/>
        <a:ln w="952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C6AA77-E7CB-44A9-9A85-3937E791C8D2}">
      <dsp:nvSpPr>
        <dsp:cNvPr id="0" name=""/>
        <dsp:cNvSpPr/>
      </dsp:nvSpPr>
      <dsp:spPr>
        <a:xfrm>
          <a:off x="2733540" y="584"/>
          <a:ext cx="1776169" cy="10699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1A84C9-95BF-4CE9-9682-27D5394BF228}">
      <dsp:nvSpPr>
        <dsp:cNvPr id="0" name=""/>
        <dsp:cNvSpPr/>
      </dsp:nvSpPr>
      <dsp:spPr>
        <a:xfrm>
          <a:off x="2920750" y="178435"/>
          <a:ext cx="1776169" cy="1069910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err="1" smtClean="0"/>
            <a:t>Overkoepelende</a:t>
          </a:r>
          <a:r>
            <a:rPr lang="fr-FR" sz="1800" kern="1200" dirty="0" smtClean="0"/>
            <a:t> </a:t>
          </a:r>
          <a:r>
            <a:rPr lang="fr-FR" sz="1800" kern="1200" dirty="0" err="1" smtClean="0"/>
            <a:t>onuitputtelijke</a:t>
          </a:r>
          <a:r>
            <a:rPr lang="fr-FR" sz="1800" kern="1200" dirty="0" smtClean="0"/>
            <a:t> </a:t>
          </a:r>
          <a:r>
            <a:rPr lang="fr-FR" sz="1800" kern="1200" dirty="0" err="1" smtClean="0"/>
            <a:t>bekrachtiger</a:t>
          </a:r>
          <a:endParaRPr lang="fr-FR" sz="1800" kern="1200" dirty="0"/>
        </a:p>
      </dsp:txBody>
      <dsp:txXfrm>
        <a:off x="2920750" y="178435"/>
        <a:ext cx="1776169" cy="1069910"/>
      </dsp:txXfrm>
    </dsp:sp>
    <dsp:sp modelId="{0D0F6DE4-43F3-4621-92EE-12AC585E12CA}">
      <dsp:nvSpPr>
        <dsp:cNvPr id="0" name=""/>
        <dsp:cNvSpPr/>
      </dsp:nvSpPr>
      <dsp:spPr>
        <a:xfrm>
          <a:off x="1234685" y="1560519"/>
          <a:ext cx="1684898" cy="10699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73E19A8-7240-4B60-B445-D31748D840E5}">
      <dsp:nvSpPr>
        <dsp:cNvPr id="0" name=""/>
        <dsp:cNvSpPr/>
      </dsp:nvSpPr>
      <dsp:spPr>
        <a:xfrm>
          <a:off x="1421896" y="1738370"/>
          <a:ext cx="1684898" cy="1069910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err="1" smtClean="0"/>
            <a:t>Specifiek</a:t>
          </a:r>
          <a:r>
            <a:rPr lang="fr-FR" sz="1800" kern="1200" dirty="0" smtClean="0"/>
            <a:t> </a:t>
          </a:r>
          <a:r>
            <a:rPr lang="fr-FR" sz="1800" kern="1200" dirty="0" err="1" smtClean="0"/>
            <a:t>Doel</a:t>
          </a:r>
          <a:endParaRPr lang="fr-FR" sz="1800" kern="1200" dirty="0"/>
        </a:p>
      </dsp:txBody>
      <dsp:txXfrm>
        <a:off x="1421896" y="1738370"/>
        <a:ext cx="1684898" cy="1069910"/>
      </dsp:txXfrm>
    </dsp:sp>
    <dsp:sp modelId="{235A2ABA-783B-4CA5-AF26-1024EECB215A}">
      <dsp:nvSpPr>
        <dsp:cNvPr id="0" name=""/>
        <dsp:cNvSpPr/>
      </dsp:nvSpPr>
      <dsp:spPr>
        <a:xfrm>
          <a:off x="205025" y="3120454"/>
          <a:ext cx="1684898" cy="10699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0D98C8A-F4D2-465C-BD7A-F54B3557DE3E}">
      <dsp:nvSpPr>
        <dsp:cNvPr id="0" name=""/>
        <dsp:cNvSpPr/>
      </dsp:nvSpPr>
      <dsp:spPr>
        <a:xfrm>
          <a:off x="392236" y="3298304"/>
          <a:ext cx="1684898" cy="1069910"/>
        </a:xfrm>
        <a:prstGeom prst="roundRect">
          <a:avLst>
            <a:gd name="adj" fmla="val 10000"/>
          </a:avLst>
        </a:prstGeom>
        <a:solidFill>
          <a:srgbClr val="FF0000">
            <a:alpha val="90000"/>
          </a:srgb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Actie</a:t>
          </a:r>
          <a:endParaRPr lang="fr-FR" sz="2000" kern="1200" dirty="0"/>
        </a:p>
      </dsp:txBody>
      <dsp:txXfrm>
        <a:off x="392236" y="3298304"/>
        <a:ext cx="1684898" cy="1069910"/>
      </dsp:txXfrm>
    </dsp:sp>
    <dsp:sp modelId="{E6E7B107-E0D9-4950-B577-B999C1520F07}">
      <dsp:nvSpPr>
        <dsp:cNvPr id="0" name=""/>
        <dsp:cNvSpPr/>
      </dsp:nvSpPr>
      <dsp:spPr>
        <a:xfrm>
          <a:off x="2264345" y="3120454"/>
          <a:ext cx="1684898" cy="10699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ADA8A6F-EB79-4668-A354-F169C31E9B47}">
      <dsp:nvSpPr>
        <dsp:cNvPr id="0" name=""/>
        <dsp:cNvSpPr/>
      </dsp:nvSpPr>
      <dsp:spPr>
        <a:xfrm>
          <a:off x="2451556" y="3298304"/>
          <a:ext cx="1684898" cy="1069910"/>
        </a:xfrm>
        <a:prstGeom prst="roundRect">
          <a:avLst>
            <a:gd name="adj" fmla="val 10000"/>
          </a:avLst>
        </a:prstGeom>
        <a:solidFill>
          <a:srgbClr val="FF0000">
            <a:alpha val="90000"/>
          </a:srgb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Actie</a:t>
          </a:r>
          <a:endParaRPr lang="fr-FR" sz="2000" kern="1200" dirty="0"/>
        </a:p>
      </dsp:txBody>
      <dsp:txXfrm>
        <a:off x="2451556" y="3298304"/>
        <a:ext cx="1684898" cy="1069910"/>
      </dsp:txXfrm>
    </dsp:sp>
    <dsp:sp modelId="{6FF3FC38-F01C-4DAE-9C34-3832DD067AD3}">
      <dsp:nvSpPr>
        <dsp:cNvPr id="0" name=""/>
        <dsp:cNvSpPr/>
      </dsp:nvSpPr>
      <dsp:spPr>
        <a:xfrm>
          <a:off x="4323665" y="1560519"/>
          <a:ext cx="1684898" cy="10699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7A437E1-11DB-45B1-9CA7-0029939DA5BD}">
      <dsp:nvSpPr>
        <dsp:cNvPr id="0" name=""/>
        <dsp:cNvSpPr/>
      </dsp:nvSpPr>
      <dsp:spPr>
        <a:xfrm>
          <a:off x="4510876" y="1738370"/>
          <a:ext cx="1684898" cy="1069910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err="1" smtClean="0"/>
            <a:t>Specifiek</a:t>
          </a:r>
          <a:r>
            <a:rPr lang="fr-FR" sz="1800" kern="1200" dirty="0" smtClean="0"/>
            <a:t> </a:t>
          </a:r>
          <a:r>
            <a:rPr lang="fr-FR" sz="1800" kern="1200" dirty="0" err="1" smtClean="0"/>
            <a:t>Doel</a:t>
          </a:r>
          <a:endParaRPr lang="fr-FR" sz="1800" kern="1200" dirty="0"/>
        </a:p>
      </dsp:txBody>
      <dsp:txXfrm>
        <a:off x="4510876" y="1738370"/>
        <a:ext cx="1684898" cy="1069910"/>
      </dsp:txXfrm>
    </dsp:sp>
    <dsp:sp modelId="{A2BBCEBE-EDFC-4AB2-8583-93F944B12705}">
      <dsp:nvSpPr>
        <dsp:cNvPr id="0" name=""/>
        <dsp:cNvSpPr/>
      </dsp:nvSpPr>
      <dsp:spPr>
        <a:xfrm>
          <a:off x="4323665" y="3120454"/>
          <a:ext cx="1684898" cy="10699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8F2785-0496-45F1-89D6-A52A63CCD5BE}">
      <dsp:nvSpPr>
        <dsp:cNvPr id="0" name=""/>
        <dsp:cNvSpPr/>
      </dsp:nvSpPr>
      <dsp:spPr>
        <a:xfrm>
          <a:off x="4510876" y="3298304"/>
          <a:ext cx="1684898" cy="1069910"/>
        </a:xfrm>
        <a:prstGeom prst="roundRect">
          <a:avLst>
            <a:gd name="adj" fmla="val 10000"/>
          </a:avLst>
        </a:prstGeom>
        <a:solidFill>
          <a:srgbClr val="FF0000">
            <a:alpha val="90000"/>
          </a:srgb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Actie</a:t>
          </a:r>
          <a:endParaRPr lang="fr-FR" sz="2000" kern="1200" dirty="0"/>
        </a:p>
      </dsp:txBody>
      <dsp:txXfrm>
        <a:off x="4510876" y="3298304"/>
        <a:ext cx="1684898" cy="10699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30918-0F7D-4A2D-985B-98B297A3D83E}" type="datetimeFigureOut">
              <a:rPr lang="nl-NL" smtClean="0"/>
              <a:pPr/>
              <a:t>1-5-2017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4DA669-6BC9-4BF7-855E-38B23FD4ABD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FE4A68-021E-4E05-BAE1-7BB78E62081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0713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FED48-07D2-4B53-8A15-75F648CC774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9782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67597-9DE0-47B0-9BAC-F7EB91485B9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8523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FED48-07D2-4B53-8A15-75F648CC774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0590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92F5D2-C127-443B-8ADA-B46A5F6021E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56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5667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56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E4E6BF9-1092-4F37-AFD7-798DB2D64DCF}" type="slidenum">
              <a:rPr lang="fr-FR" smtClean="0"/>
              <a:pPr eaLnBrk="1" hangingPunct="1"/>
              <a:t>10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7F48-95E2-4F8E-B0BB-387BA041894B}" type="datetimeFigureOut">
              <a:rPr lang="nl-NL" smtClean="0"/>
              <a:pPr/>
              <a:t>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E4121-D876-4489-83A6-73103FA4717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7F48-95E2-4F8E-B0BB-387BA041894B}" type="datetimeFigureOut">
              <a:rPr lang="nl-NL" smtClean="0"/>
              <a:pPr/>
              <a:t>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E4121-D876-4489-83A6-73103FA4717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7F48-95E2-4F8E-B0BB-387BA041894B}" type="datetimeFigureOut">
              <a:rPr lang="nl-NL" smtClean="0"/>
              <a:pPr/>
              <a:t>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E4121-D876-4489-83A6-73103FA4717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/>
          </p:nvPr>
        </p:nvSpPr>
        <p:spPr>
          <a:xfrm>
            <a:off x="457200" y="228600"/>
            <a:ext cx="8229600" cy="58674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/>
              <a:t>Workshop Zelf</a:t>
            </a:r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CAA3A-1D06-4C38-8D11-6009D213CE6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7F48-95E2-4F8E-B0BB-387BA041894B}" type="datetimeFigureOut">
              <a:rPr lang="nl-NL" smtClean="0"/>
              <a:pPr/>
              <a:t>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E4121-D876-4489-83A6-73103FA4717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7F48-95E2-4F8E-B0BB-387BA041894B}" type="datetimeFigureOut">
              <a:rPr lang="nl-NL" smtClean="0"/>
              <a:pPr/>
              <a:t>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E4121-D876-4489-83A6-73103FA4717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7F48-95E2-4F8E-B0BB-387BA041894B}" type="datetimeFigureOut">
              <a:rPr lang="nl-NL" smtClean="0"/>
              <a:pPr/>
              <a:t>1-5-2017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E4121-D876-4489-83A6-73103FA4717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7F48-95E2-4F8E-B0BB-387BA041894B}" type="datetimeFigureOut">
              <a:rPr lang="nl-NL" smtClean="0"/>
              <a:pPr/>
              <a:t>1-5-2017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E4121-D876-4489-83A6-73103FA4717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7F48-95E2-4F8E-B0BB-387BA041894B}" type="datetimeFigureOut">
              <a:rPr lang="nl-NL" smtClean="0"/>
              <a:pPr/>
              <a:t>1-5-2017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E4121-D876-4489-83A6-73103FA4717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7F48-95E2-4F8E-B0BB-387BA041894B}" type="datetimeFigureOut">
              <a:rPr lang="nl-NL" smtClean="0"/>
              <a:pPr/>
              <a:t>1-5-2017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E4121-D876-4489-83A6-73103FA4717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7F48-95E2-4F8E-B0BB-387BA041894B}" type="datetimeFigureOut">
              <a:rPr lang="nl-NL" smtClean="0"/>
              <a:pPr/>
              <a:t>1-5-2017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E4121-D876-4489-83A6-73103FA4717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7F48-95E2-4F8E-B0BB-387BA041894B}" type="datetimeFigureOut">
              <a:rPr lang="nl-NL" smtClean="0"/>
              <a:pPr/>
              <a:t>1-5-2017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E4121-D876-4489-83A6-73103FA4717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A7F48-95E2-4F8E-B0BB-387BA041894B}" type="datetimeFigureOut">
              <a:rPr lang="nl-NL" smtClean="0"/>
              <a:pPr/>
              <a:t>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E4121-D876-4489-83A6-73103FA4717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ACT, functie en RFT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Niet schrikken!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xmlns="" val="1354042910"/>
              </p:ext>
            </p:extLst>
          </p:nvPr>
        </p:nvGraphicFramePr>
        <p:xfrm>
          <a:off x="1219200" y="1524000"/>
          <a:ext cx="6400800" cy="436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Left-Right Arrow 2"/>
          <p:cNvSpPr/>
          <p:nvPr/>
        </p:nvSpPr>
        <p:spPr>
          <a:xfrm>
            <a:off x="2133600" y="6092825"/>
            <a:ext cx="5181600" cy="360362"/>
          </a:xfrm>
          <a:prstGeom prst="left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 smtClean="0">
                <a:solidFill>
                  <a:srgbClr val="C00000"/>
                </a:solidFill>
              </a:rPr>
              <a:t>Bouwen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aan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blijvende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bronnen</a:t>
            </a:r>
            <a:r>
              <a:rPr lang="en-US" b="1" dirty="0" smtClean="0">
                <a:solidFill>
                  <a:srgbClr val="C00000"/>
                </a:solidFill>
              </a:rPr>
              <a:t> van </a:t>
            </a:r>
            <a:r>
              <a:rPr lang="en-US" b="1" dirty="0" err="1" smtClean="0">
                <a:solidFill>
                  <a:srgbClr val="C00000"/>
                </a:solidFill>
              </a:rPr>
              <a:t>bekrachtiging</a:t>
            </a: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idx="1"/>
          </p:nvPr>
        </p:nvSpPr>
        <p:spPr>
          <a:xfrm>
            <a:off x="565944" y="1028700"/>
            <a:ext cx="8229600" cy="6858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4258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Tekstvak 5"/>
          <p:cNvSpPr txBox="1"/>
          <p:nvPr/>
        </p:nvSpPr>
        <p:spPr>
          <a:xfrm>
            <a:off x="3995936" y="980728"/>
            <a:ext cx="1080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dirty="0" smtClean="0"/>
              <a:t>IK</a:t>
            </a:r>
            <a:endParaRPr lang="nl-NL" sz="4800" dirty="0"/>
          </a:p>
        </p:txBody>
      </p:sp>
      <p:sp>
        <p:nvSpPr>
          <p:cNvPr id="7" name="Tekstvak 6"/>
          <p:cNvSpPr txBox="1"/>
          <p:nvPr/>
        </p:nvSpPr>
        <p:spPr>
          <a:xfrm>
            <a:off x="683568" y="3356992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angst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1763688" y="4365104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blijheid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3347864" y="3429000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gedachte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4860032" y="4365104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evaluatie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6444208" y="3645024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jeuk</a:t>
            </a:r>
            <a:endParaRPr lang="nl-NL" dirty="0"/>
          </a:p>
        </p:txBody>
      </p:sp>
      <p:cxnSp>
        <p:nvCxnSpPr>
          <p:cNvPr id="17" name="Rechte verbindingslijn met pijl 16"/>
          <p:cNvCxnSpPr>
            <a:endCxn id="7" idx="0"/>
          </p:cNvCxnSpPr>
          <p:nvPr/>
        </p:nvCxnSpPr>
        <p:spPr bwMode="auto">
          <a:xfrm flipH="1">
            <a:off x="1259632" y="1844824"/>
            <a:ext cx="3096344" cy="15121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Rechte verbindingslijn met pijl 18"/>
          <p:cNvCxnSpPr/>
          <p:nvPr/>
        </p:nvCxnSpPr>
        <p:spPr bwMode="auto">
          <a:xfrm flipH="1">
            <a:off x="2411760" y="1844824"/>
            <a:ext cx="1944216" cy="23042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Rechte verbindingslijn met pijl 20"/>
          <p:cNvCxnSpPr/>
          <p:nvPr/>
        </p:nvCxnSpPr>
        <p:spPr bwMode="auto">
          <a:xfrm flipH="1">
            <a:off x="4283968" y="1844824"/>
            <a:ext cx="72008" cy="15121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Rechte verbindingslijn met pijl 24"/>
          <p:cNvCxnSpPr/>
          <p:nvPr/>
        </p:nvCxnSpPr>
        <p:spPr bwMode="auto">
          <a:xfrm>
            <a:off x="4355976" y="1844824"/>
            <a:ext cx="1224136" cy="23762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Rechte verbindingslijn met pijl 26"/>
          <p:cNvCxnSpPr/>
          <p:nvPr/>
        </p:nvCxnSpPr>
        <p:spPr bwMode="auto">
          <a:xfrm>
            <a:off x="4355976" y="1844824"/>
            <a:ext cx="2448272" cy="1800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kstvak 27"/>
          <p:cNvSpPr txBox="1"/>
          <p:nvPr/>
        </p:nvSpPr>
        <p:spPr>
          <a:xfrm>
            <a:off x="7380312" y="692696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solidFill>
                  <a:srgbClr val="C00000"/>
                </a:solidFill>
              </a:rPr>
              <a:t>Hier-en-nu</a:t>
            </a:r>
            <a:endParaRPr lang="nl-NL" sz="2000" dirty="0">
              <a:solidFill>
                <a:srgbClr val="C00000"/>
              </a:solidFill>
            </a:endParaRPr>
          </a:p>
        </p:txBody>
      </p:sp>
      <p:sp>
        <p:nvSpPr>
          <p:cNvPr id="29" name="Tekstvak 28"/>
          <p:cNvSpPr txBox="1"/>
          <p:nvPr/>
        </p:nvSpPr>
        <p:spPr>
          <a:xfrm>
            <a:off x="8100392" y="4509120"/>
            <a:ext cx="792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err="1" smtClean="0">
                <a:solidFill>
                  <a:srgbClr val="C00000"/>
                </a:solidFill>
              </a:rPr>
              <a:t>Daar-en-toen</a:t>
            </a:r>
            <a:endParaRPr lang="nl-NL" sz="2000" dirty="0">
              <a:solidFill>
                <a:srgbClr val="C00000"/>
              </a:solidFill>
            </a:endParaRPr>
          </a:p>
        </p:txBody>
      </p:sp>
      <p:sp>
        <p:nvSpPr>
          <p:cNvPr id="34" name="Tekstvak 33"/>
          <p:cNvSpPr txBox="1"/>
          <p:nvPr/>
        </p:nvSpPr>
        <p:spPr>
          <a:xfrm>
            <a:off x="827584" y="188640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Hiërarchische relatie: ik ben meer dan …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Functie</a:t>
            </a:r>
            <a:r>
              <a:rPr lang="en-US" b="1" dirty="0" smtClean="0">
                <a:solidFill>
                  <a:srgbClr val="C00000"/>
                </a:solidFill>
              </a:rPr>
              <a:t> in de praktijk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5550" y="2119312"/>
            <a:ext cx="5238750" cy="3657600"/>
          </a:xfrm>
        </p:spPr>
        <p:txBody>
          <a:bodyPr>
            <a:normAutofit/>
          </a:bodyPr>
          <a:lstStyle/>
          <a:p>
            <a:r>
              <a:rPr lang="nl-NL" dirty="0" smtClean="0"/>
              <a:t>Wat doet de cliënt?</a:t>
            </a:r>
          </a:p>
          <a:p>
            <a:endParaRPr lang="nl-NL" dirty="0" smtClean="0"/>
          </a:p>
          <a:p>
            <a:r>
              <a:rPr lang="nl-NL" dirty="0" smtClean="0"/>
              <a:t>Wat doet de cliënt niet?</a:t>
            </a:r>
          </a:p>
          <a:p>
            <a:endParaRPr lang="nl-NL" dirty="0" smtClean="0"/>
          </a:p>
          <a:p>
            <a:r>
              <a:rPr lang="nl-NL" dirty="0" smtClean="0"/>
              <a:t>Beïnvloedt dit </a:t>
            </a:r>
            <a:r>
              <a:rPr lang="nl-NL" dirty="0" smtClean="0"/>
              <a:t>doorlopende </a:t>
            </a:r>
            <a:r>
              <a:rPr lang="nl-NL" dirty="0" smtClean="0"/>
              <a:t>tevredenheid?</a:t>
            </a:r>
          </a:p>
        </p:txBody>
      </p:sp>
      <p:pic>
        <p:nvPicPr>
          <p:cNvPr id="3074" name="Picture 2" descr="http://www.indianainjurylawyerblog.com/Fotolia_30687889_X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575" y="2438400"/>
            <a:ext cx="3609975" cy="301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3847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Functie</a:t>
            </a:r>
            <a:r>
              <a:rPr lang="en-US" b="1" dirty="0" smtClean="0">
                <a:solidFill>
                  <a:srgbClr val="C00000"/>
                </a:solidFill>
              </a:rPr>
              <a:t> in de praktijk</a:t>
            </a:r>
            <a:endParaRPr lang="nl-NL" dirty="0"/>
          </a:p>
        </p:txBody>
      </p:sp>
      <p:pic>
        <p:nvPicPr>
          <p:cNvPr id="4" name="Picture 2" descr="http://www.indianainjurylawyerblog.com/Fotolia_30687889_X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700808"/>
            <a:ext cx="3701938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3779912" y="1628800"/>
            <a:ext cx="4896544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z="3200" dirty="0" smtClean="0"/>
              <a:t>de functie van controle en vermijding</a:t>
            </a:r>
          </a:p>
          <a:p>
            <a:pPr>
              <a:buFont typeface="Arial" pitchFamily="34" charset="0"/>
              <a:buChar char="•"/>
            </a:pPr>
            <a:r>
              <a:rPr lang="nl-NL" sz="3200" dirty="0" smtClean="0"/>
              <a:t> waarden als blijvende intrinsieke bekrachtigers</a:t>
            </a:r>
          </a:p>
          <a:p>
            <a:pPr>
              <a:buFont typeface="Arial" pitchFamily="34" charset="0"/>
              <a:buChar char="•"/>
            </a:pPr>
            <a:r>
              <a:rPr lang="nl-NL" sz="3200" dirty="0"/>
              <a:t> </a:t>
            </a:r>
            <a:r>
              <a:rPr lang="nl-NL" sz="3200" dirty="0" smtClean="0"/>
              <a:t>vermijden </a:t>
            </a:r>
            <a:r>
              <a:rPr lang="nl-NL" sz="3200" dirty="0" err="1" smtClean="0"/>
              <a:t>vs</a:t>
            </a:r>
            <a:r>
              <a:rPr lang="nl-NL" sz="3200" dirty="0" smtClean="0"/>
              <a:t> </a:t>
            </a:r>
            <a:r>
              <a:rPr lang="nl-NL" sz="3200" dirty="0" err="1" smtClean="0"/>
              <a:t>toenaderen</a:t>
            </a:r>
            <a:endParaRPr lang="nl-NL" sz="3200" dirty="0" smtClean="0"/>
          </a:p>
          <a:p>
            <a:pPr>
              <a:buFont typeface="Arial" pitchFamily="34" charset="0"/>
              <a:buChar char="•"/>
            </a:pPr>
            <a:r>
              <a:rPr lang="nl-NL" sz="3200" dirty="0"/>
              <a:t> </a:t>
            </a:r>
            <a:r>
              <a:rPr lang="nl-NL" sz="3200" dirty="0" smtClean="0"/>
              <a:t>ervaren </a:t>
            </a:r>
            <a:r>
              <a:rPr lang="nl-NL" sz="3200" dirty="0" err="1" smtClean="0"/>
              <a:t>vs</a:t>
            </a:r>
            <a:r>
              <a:rPr lang="nl-NL" sz="3200" dirty="0" smtClean="0"/>
              <a:t> </a:t>
            </a:r>
            <a:r>
              <a:rPr lang="nl-NL" sz="3200" dirty="0" smtClean="0"/>
              <a:t>denken</a:t>
            </a:r>
          </a:p>
          <a:p>
            <a:pPr>
              <a:buFont typeface="Arial" pitchFamily="34" charset="0"/>
              <a:buChar char="•"/>
            </a:pPr>
            <a:r>
              <a:rPr lang="nl-NL" sz="3200" dirty="0" smtClean="0"/>
              <a:t> </a:t>
            </a:r>
            <a:r>
              <a:rPr lang="nl-NL" sz="3200" dirty="0" smtClean="0"/>
              <a:t>gedragsverbreding of gedragsvernauwing</a:t>
            </a:r>
            <a:endParaRPr lang="nl-NL" sz="3200" dirty="0" smtClean="0"/>
          </a:p>
          <a:p>
            <a:pPr>
              <a:buFont typeface="Arial" pitchFamily="34" charset="0"/>
              <a:buChar char="•"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324" y="228600"/>
            <a:ext cx="8229600" cy="1143000"/>
          </a:xfrm>
        </p:spPr>
        <p:txBody>
          <a:bodyPr>
            <a:normAutofit/>
          </a:bodyPr>
          <a:lstStyle/>
          <a:p>
            <a:r>
              <a:rPr lang="nl-NL" sz="3200" dirty="0" smtClean="0"/>
              <a:t>Operante conditionering en RFT</a:t>
            </a:r>
            <a:endParaRPr lang="en-US" sz="3200" b="1" dirty="0" smtClean="0">
              <a:solidFill>
                <a:srgbClr val="C00000"/>
              </a:solidFill>
            </a:endParaRPr>
          </a:p>
        </p:txBody>
      </p:sp>
      <p:pic>
        <p:nvPicPr>
          <p:cNvPr id="4" name="Picture 3" descr="0018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82120" y="2743200"/>
            <a:ext cx="2606497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53324" y="3503713"/>
            <a:ext cx="3128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/>
              <a:t>Fysieke</a:t>
            </a:r>
            <a:r>
              <a:rPr lang="en-US" sz="2400" b="1" dirty="0" smtClean="0"/>
              <a:t> of </a:t>
            </a:r>
            <a:r>
              <a:rPr lang="en-US" sz="2400" b="1" i="1" dirty="0" err="1" smtClean="0"/>
              <a:t>symbolische</a:t>
            </a:r>
            <a:endParaRPr lang="en-US" sz="2400" b="1" i="1" dirty="0" smtClean="0"/>
          </a:p>
          <a:p>
            <a:pPr algn="ctr"/>
            <a:r>
              <a:rPr lang="en-US" sz="2400" b="1" dirty="0" err="1" smtClean="0"/>
              <a:t>antecedenten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784742" y="3549817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/>
              <a:t>Fysieke</a:t>
            </a:r>
            <a:r>
              <a:rPr lang="en-US" sz="2400" b="1" dirty="0" smtClean="0"/>
              <a:t> of </a:t>
            </a:r>
            <a:r>
              <a:rPr lang="en-US" sz="2400" b="1" i="1" dirty="0" err="1" smtClean="0"/>
              <a:t>symbolische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consequenties</a:t>
            </a:r>
            <a:endParaRPr lang="en-US" sz="2400" b="1" dirty="0"/>
          </a:p>
        </p:txBody>
      </p:sp>
      <p:grpSp>
        <p:nvGrpSpPr>
          <p:cNvPr id="5" name="Group 10"/>
          <p:cNvGrpSpPr/>
          <p:nvPr/>
        </p:nvGrpSpPr>
        <p:grpSpPr>
          <a:xfrm>
            <a:off x="1790794" y="1371600"/>
            <a:ext cx="6019800" cy="1905000"/>
            <a:chOff x="1790794" y="1371600"/>
            <a:chExt cx="6019800" cy="1905000"/>
          </a:xfrm>
        </p:grpSpPr>
        <p:sp>
          <p:nvSpPr>
            <p:cNvPr id="6" name="Curved Up Arrow 5"/>
            <p:cNvSpPr/>
            <p:nvPr/>
          </p:nvSpPr>
          <p:spPr>
            <a:xfrm flipV="1">
              <a:off x="1790794" y="2079486"/>
              <a:ext cx="6019800" cy="1197114"/>
            </a:xfrm>
            <a:prstGeom prst="curvedUp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743294" y="1371600"/>
              <a:ext cx="41148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i="1" dirty="0" smtClean="0">
                  <a:solidFill>
                    <a:srgbClr val="FF0000"/>
                  </a:solidFill>
                </a:rPr>
                <a:t>REGELS</a:t>
              </a:r>
              <a:endParaRPr lang="en-US" sz="4000" b="1" i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1" name="Tekstvak 10"/>
          <p:cNvSpPr txBox="1"/>
          <p:nvPr/>
        </p:nvSpPr>
        <p:spPr>
          <a:xfrm>
            <a:off x="1475656" y="5013176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err="1" smtClean="0"/>
              <a:t>Sd</a:t>
            </a:r>
            <a:endParaRPr lang="nl-NL" sz="2400" dirty="0"/>
          </a:p>
        </p:txBody>
      </p:sp>
      <p:sp>
        <p:nvSpPr>
          <p:cNvPr id="12" name="Tekstvak 11"/>
          <p:cNvSpPr txBox="1"/>
          <p:nvPr/>
        </p:nvSpPr>
        <p:spPr>
          <a:xfrm>
            <a:off x="4355976" y="5013176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R</a:t>
            </a:r>
            <a:endParaRPr lang="nl-NL" sz="2400" dirty="0"/>
          </a:p>
        </p:txBody>
      </p:sp>
      <p:sp>
        <p:nvSpPr>
          <p:cNvPr id="13" name="Tekstvak 12"/>
          <p:cNvSpPr txBox="1"/>
          <p:nvPr/>
        </p:nvSpPr>
        <p:spPr>
          <a:xfrm>
            <a:off x="6876256" y="494116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C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xmlns="" val="334257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>
                <a:ea typeface="ＭＳ Ｐゴシック" pitchFamily="-65" charset="-128"/>
              </a:rPr>
              <a:t>Transformatie van stimulusfuncties</a:t>
            </a:r>
          </a:p>
        </p:txBody>
      </p:sp>
      <p:sp>
        <p:nvSpPr>
          <p:cNvPr id="2150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ea typeface="ＭＳ Ｐゴシック" pitchFamily="-65" charset="-128"/>
              </a:rPr>
              <a:t>Als de betekenis of functie van een stimulus veranderd ten gevolge van de relatie die deze stimulus heeft met een andere stimulus</a:t>
            </a:r>
          </a:p>
          <a:p>
            <a:endParaRPr lang="nl-NL" dirty="0" smtClean="0">
              <a:ea typeface="ＭＳ Ｐゴシック" pitchFamily="-65" charset="-128"/>
            </a:endParaRPr>
          </a:p>
        </p:txBody>
      </p:sp>
      <p:sp>
        <p:nvSpPr>
          <p:cNvPr id="21508" name="Tijdelijke aanduiding voor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8A8B83D-6C74-4B81-92BC-FA2F9D7BDE6D}" type="datetime1">
              <a:rPr lang="nl-NL">
                <a:latin typeface="Calibri" pitchFamily="34" charset="0"/>
              </a:rPr>
              <a:pPr/>
              <a:t>1-5-2017</a:t>
            </a:fld>
            <a:endParaRPr lang="nl-NL">
              <a:latin typeface="Calibri" pitchFamily="34" charset="0"/>
            </a:endParaRPr>
          </a:p>
        </p:txBody>
      </p:sp>
      <p:sp>
        <p:nvSpPr>
          <p:cNvPr id="21509" name="Tijdelijke aanduiding voor dianumm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85F014B-6981-4713-9B53-5D335295BE86}" type="slidenum">
              <a:rPr lang="nl-NL" smtClean="0">
                <a:latin typeface="Calibri" pitchFamily="34" charset="0"/>
              </a:rPr>
              <a:pPr/>
              <a:t>5</a:t>
            </a:fld>
            <a:endParaRPr lang="nl-NL" smtClean="0">
              <a:latin typeface="Calibri" pitchFamily="34" charset="0"/>
            </a:endParaRPr>
          </a:p>
        </p:txBody>
      </p:sp>
      <p:sp>
        <p:nvSpPr>
          <p:cNvPr id="21510" name="Tijdelijke aanduiding voor voettekst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nl-NL" smtClean="0">
                <a:latin typeface="Calibri" pitchFamily="34" charset="0"/>
              </a:rPr>
              <a:t>Relational Frame Theory</a:t>
            </a:r>
          </a:p>
        </p:txBody>
      </p:sp>
      <p:pic>
        <p:nvPicPr>
          <p:cNvPr id="7" name="Afbeelding 6" descr="Mandela als gevange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74722" y="3645024"/>
            <a:ext cx="2832155" cy="1890142"/>
          </a:xfrm>
          <a:prstGeom prst="rect">
            <a:avLst/>
          </a:prstGeom>
        </p:spPr>
      </p:pic>
      <p:pic>
        <p:nvPicPr>
          <p:cNvPr id="8" name="Afbeelding 7" descr="mark-rut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45380" y="3789040"/>
            <a:ext cx="2148840" cy="1554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Tijdelijke aanduiding voor inhoud 6" descr="DR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692696"/>
            <a:ext cx="6912768" cy="5046910"/>
          </a:xfrm>
        </p:spPr>
      </p:pic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AFA0F9-6840-4509-B5FA-E9BB0E08C517}" type="datetime1">
              <a:rPr lang="nl-NL" smtClean="0"/>
              <a:pPr>
                <a:defRPr/>
              </a:pPr>
              <a:t>1-5-2017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Relational Frame Theory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D2E2B0-08A3-4AC0-88DC-3F672597DB79}" type="slidenum">
              <a:rPr lang="nl-NL" smtClean="0"/>
              <a:pPr>
                <a:defRPr/>
              </a:pPr>
              <a:t>6</a:t>
            </a:fld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075" y="2183731"/>
            <a:ext cx="4572000" cy="3785937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Symbolische</a:t>
            </a:r>
            <a:r>
              <a:rPr lang="en-US" sz="2800" dirty="0" smtClean="0"/>
              <a:t> </a:t>
            </a:r>
            <a:r>
              <a:rPr lang="en-US" sz="2800" dirty="0" err="1" smtClean="0"/>
              <a:t>antecedenten</a:t>
            </a:r>
            <a:r>
              <a:rPr lang="en-US" sz="2800" dirty="0" smtClean="0"/>
              <a:t> en </a:t>
            </a:r>
            <a:r>
              <a:rPr lang="en-US" sz="2800" dirty="0" err="1" smtClean="0"/>
              <a:t>consequenties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Regels</a:t>
            </a:r>
            <a:r>
              <a:rPr lang="en-US" sz="2800" dirty="0" smtClean="0"/>
              <a:t> of </a:t>
            </a:r>
            <a:r>
              <a:rPr lang="en-US" sz="2800" dirty="0" err="1" smtClean="0"/>
              <a:t>instructies</a:t>
            </a:r>
            <a:r>
              <a:rPr lang="en-US" sz="2800" dirty="0" smtClean="0"/>
              <a:t> die </a:t>
            </a:r>
            <a:r>
              <a:rPr lang="en-US" sz="2800" dirty="0" err="1" smtClean="0"/>
              <a:t>antecedenten</a:t>
            </a:r>
            <a:r>
              <a:rPr lang="en-US" sz="2800" dirty="0" smtClean="0"/>
              <a:t> en </a:t>
            </a:r>
            <a:r>
              <a:rPr lang="en-US" sz="2800" dirty="0" err="1" smtClean="0"/>
              <a:t>consequenties</a:t>
            </a:r>
            <a:r>
              <a:rPr lang="en-US" sz="2800" dirty="0" smtClean="0"/>
              <a:t> </a:t>
            </a:r>
            <a:r>
              <a:rPr lang="en-US" sz="2800" dirty="0" err="1" smtClean="0"/>
              <a:t>specificeren</a:t>
            </a:r>
            <a:endParaRPr lang="en-US" sz="2800" dirty="0" smtClean="0"/>
          </a:p>
        </p:txBody>
      </p:sp>
      <p:pic>
        <p:nvPicPr>
          <p:cNvPr id="18434" name="Picture 2" descr="http://img.izismile.com/img/img2/20091201/child_care_instructions_1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828800"/>
            <a:ext cx="3952875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www.lemondedublog.com/mt/mt-static/FCKeditor/UserFiles/Image/Billet%20500%20dollar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81562" y="1828800"/>
            <a:ext cx="409575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b="1" dirty="0" err="1" smtClean="0">
                <a:solidFill>
                  <a:srgbClr val="C00000"/>
                </a:solidFill>
              </a:rPr>
              <a:t>Relateren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kan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gedrag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beinvloeden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2956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err="1" smtClean="0">
                <a:solidFill>
                  <a:srgbClr val="C00000"/>
                </a:solidFill>
              </a:rPr>
              <a:t>Relateren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leidt</a:t>
            </a:r>
            <a:r>
              <a:rPr lang="en-US" b="1" i="1" dirty="0" smtClean="0">
                <a:solidFill>
                  <a:srgbClr val="C00000"/>
                </a:solidFill>
              </a:rPr>
              <a:t> tot </a:t>
            </a:r>
            <a:r>
              <a:rPr lang="en-US" b="1" dirty="0" err="1" smtClean="0">
                <a:solidFill>
                  <a:srgbClr val="C00000"/>
                </a:solidFill>
              </a:rPr>
              <a:t>transformatie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leidt</a:t>
            </a:r>
            <a:r>
              <a:rPr lang="en-US" b="1" i="1" dirty="0" smtClean="0">
                <a:solidFill>
                  <a:srgbClr val="C00000"/>
                </a:solidFill>
              </a:rPr>
              <a:t> tot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beinvloeding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2362200"/>
            <a:ext cx="3276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“het is </a:t>
            </a:r>
            <a:r>
              <a:rPr lang="en-US" sz="3200" i="1" dirty="0" err="1" smtClean="0"/>
              <a:t>normaal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om</a:t>
            </a:r>
            <a:r>
              <a:rPr lang="en-US" sz="3200" i="1" dirty="0" smtClean="0"/>
              <a:t> je </a:t>
            </a:r>
            <a:r>
              <a:rPr lang="en-US" sz="3200" i="1" dirty="0" err="1" smtClean="0"/>
              <a:t>zo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te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voelen</a:t>
            </a:r>
            <a:r>
              <a:rPr lang="en-US" sz="3200" i="1" dirty="0" smtClean="0"/>
              <a:t>”</a:t>
            </a:r>
            <a:endParaRPr lang="en-US" sz="32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5410200" y="4191000"/>
            <a:ext cx="350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“</a:t>
            </a:r>
            <a:r>
              <a:rPr lang="en-US" sz="3200" i="1" dirty="0" err="1" smtClean="0"/>
              <a:t>Er</a:t>
            </a:r>
            <a:r>
              <a:rPr lang="en-US" sz="3200" i="1" dirty="0" smtClean="0"/>
              <a:t> is </a:t>
            </a:r>
            <a:r>
              <a:rPr lang="en-US" sz="3200" i="1" dirty="0" err="1" smtClean="0"/>
              <a:t>geen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reden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om</a:t>
            </a:r>
            <a:r>
              <a:rPr lang="en-US" sz="3200" i="1" dirty="0" smtClean="0"/>
              <a:t> van </a:t>
            </a:r>
            <a:r>
              <a:rPr lang="en-US" sz="3200" i="1" dirty="0" err="1" smtClean="0"/>
              <a:t>streek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te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zijn</a:t>
            </a:r>
            <a:r>
              <a:rPr lang="en-US" sz="3200" i="1" dirty="0" smtClean="0"/>
              <a:t>”</a:t>
            </a:r>
            <a:endParaRPr lang="en-US" sz="3200" i="1" dirty="0"/>
          </a:p>
        </p:txBody>
      </p:sp>
      <p:pic>
        <p:nvPicPr>
          <p:cNvPr id="7170" name="Picture 2" descr="http://abcnewsradioonline.com/storage/news-images/GETTY_H_040212_MomandDaughterConsolation.jpg?__SQUARESPACE_CACHEVERSION=133341732622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15454"/>
            <a:ext cx="4949825" cy="3148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65565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 rot="20121515">
            <a:off x="7513019" y="2555867"/>
            <a:ext cx="628650" cy="1655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9600" y="2500199"/>
            <a:ext cx="7010401" cy="281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err="1" smtClean="0"/>
              <a:t>Hierachische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relaties</a:t>
            </a:r>
            <a:endParaRPr lang="en-US" sz="4000" b="1" dirty="0" smtClean="0"/>
          </a:p>
          <a:p>
            <a:pPr marL="0" indent="0">
              <a:buNone/>
            </a:pPr>
            <a:r>
              <a:rPr lang="en-US" sz="2600" dirty="0" err="1" smtClean="0"/>
              <a:t>Betekenis</a:t>
            </a:r>
            <a:r>
              <a:rPr lang="en-US" sz="2600" dirty="0" smtClean="0"/>
              <a:t> en </a:t>
            </a:r>
            <a:r>
              <a:rPr lang="en-US" sz="2600" dirty="0" err="1" smtClean="0"/>
              <a:t>blijvende</a:t>
            </a:r>
            <a:r>
              <a:rPr lang="en-US" sz="2600" dirty="0" smtClean="0"/>
              <a:t> </a:t>
            </a:r>
            <a:r>
              <a:rPr lang="en-US" sz="2600" dirty="0" err="1" smtClean="0"/>
              <a:t>motivatie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 err="1" smtClean="0"/>
              <a:t>Flexibel</a:t>
            </a:r>
            <a:r>
              <a:rPr lang="en-US" sz="2600" dirty="0" smtClean="0"/>
              <a:t> en </a:t>
            </a:r>
            <a:r>
              <a:rPr lang="en-US" sz="2600" dirty="0" err="1" smtClean="0"/>
              <a:t>stabiel</a:t>
            </a:r>
            <a:r>
              <a:rPr lang="en-US" sz="2600" dirty="0" smtClean="0"/>
              <a:t> </a:t>
            </a:r>
            <a:r>
              <a:rPr lang="en-US" sz="2600" dirty="0" err="1" smtClean="0"/>
              <a:t>zelfgevoel</a:t>
            </a:r>
            <a:endParaRPr lang="en-US" sz="2600" dirty="0"/>
          </a:p>
        </p:txBody>
      </p:sp>
      <p:pic>
        <p:nvPicPr>
          <p:cNvPr id="10242" name="Picture 2" descr="http://unparty.ca/michael/files/2012/08/hierarchy-292x3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82375" y="2819400"/>
            <a:ext cx="3091989" cy="31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696200" cy="1143000"/>
          </a:xfrm>
        </p:spPr>
        <p:txBody>
          <a:bodyPr>
            <a:noAutofit/>
          </a:bodyPr>
          <a:lstStyle/>
          <a:p>
            <a:pPr algn="l"/>
            <a:r>
              <a:rPr lang="en-US" sz="5400" b="1" dirty="0" err="1" smtClean="0">
                <a:solidFill>
                  <a:srgbClr val="C00000"/>
                </a:solidFill>
              </a:rPr>
              <a:t>Gebruik</a:t>
            </a:r>
            <a:r>
              <a:rPr lang="en-US" sz="5400" b="1" dirty="0" smtClean="0">
                <a:solidFill>
                  <a:srgbClr val="C00000"/>
                </a:solidFill>
              </a:rPr>
              <a:t> van RFT in </a:t>
            </a:r>
            <a:r>
              <a:rPr lang="en-US" sz="5400" b="1" dirty="0" err="1" smtClean="0">
                <a:solidFill>
                  <a:srgbClr val="C00000"/>
                </a:solidFill>
              </a:rPr>
              <a:t>therapie</a:t>
            </a:r>
            <a:endParaRPr lang="en-US" sz="5400" b="1" dirty="0">
              <a:solidFill>
                <a:srgbClr val="C000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553200" y="2716949"/>
            <a:ext cx="533400" cy="5715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705600" y="5410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305800" y="547455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867400" y="4122000"/>
            <a:ext cx="457200" cy="4572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467600" y="4179150"/>
            <a:ext cx="457200" cy="4572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582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205</Words>
  <Application>Microsoft Office PowerPoint</Application>
  <PresentationFormat>Diavoorstelling (4:3)</PresentationFormat>
  <Paragraphs>63</Paragraphs>
  <Slides>11</Slides>
  <Notes>6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Office-thema</vt:lpstr>
      <vt:lpstr>ACT, functie en RFT</vt:lpstr>
      <vt:lpstr>Functie in de praktijk</vt:lpstr>
      <vt:lpstr>Functie in de praktijk</vt:lpstr>
      <vt:lpstr>Operante conditionering en RFT</vt:lpstr>
      <vt:lpstr>Transformatie van stimulusfuncties</vt:lpstr>
      <vt:lpstr>Dia 6</vt:lpstr>
      <vt:lpstr>Relateren kan gedrag beinvloeden</vt:lpstr>
      <vt:lpstr>Relateren leidt tot transformatie leidt tot beinvloeding</vt:lpstr>
      <vt:lpstr>Gebruik van RFT in therapie</vt:lpstr>
      <vt:lpstr>Dia 10</vt:lpstr>
      <vt:lpstr>Dia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ACT, functie en RFT</dc:title>
  <dc:creator>Jacqueline</dc:creator>
  <cp:lastModifiedBy>Jacqueline</cp:lastModifiedBy>
  <cp:revision>7</cp:revision>
  <dcterms:created xsi:type="dcterms:W3CDTF">2016-10-27T11:59:55Z</dcterms:created>
  <dcterms:modified xsi:type="dcterms:W3CDTF">2017-05-01T11:38:47Z</dcterms:modified>
</cp:coreProperties>
</file>