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3"/>
  </p:notesMasterIdLst>
  <p:handoutMasterIdLst>
    <p:handoutMasterId r:id="rId4"/>
  </p:handoutMasterIdLst>
  <p:sldIdLst>
    <p:sldId id="867" r:id="rId2"/>
  </p:sldIdLst>
  <p:sldSz cx="9144000" cy="6858000" type="screen4x3"/>
  <p:notesSz cx="6797675" cy="98742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6600"/>
    <a:srgbClr val="660033"/>
    <a:srgbClr val="FFFF00"/>
    <a:srgbClr val="00FF00"/>
    <a:srgbClr val="0DD97D"/>
    <a:srgbClr val="66FF33"/>
    <a:srgbClr val="FF9966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35" autoAdjust="0"/>
    <p:restoredTop sz="80000" autoAdjust="0"/>
  </p:normalViewPr>
  <p:slideViewPr>
    <p:cSldViewPr>
      <p:cViewPr varScale="1">
        <p:scale>
          <a:sx n="92" d="100"/>
          <a:sy n="92" d="100"/>
        </p:scale>
        <p:origin x="-2268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0256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6DEDD78-8A09-4065-BD9C-BD71AF32A4FE}" type="datetimeFigureOut">
              <a:rPr lang="nl-NL"/>
              <a:pPr>
                <a:defRPr/>
              </a:pPr>
              <a:t>3-5-2015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E91027-FD81-443D-B08B-6F7C356E6C64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AutoShape 1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>
              <a:latin typeface="Arno Pro"/>
            </a:endParaRPr>
          </a:p>
        </p:txBody>
      </p:sp>
      <p:sp>
        <p:nvSpPr>
          <p:cNvPr id="99331" name="AutoShape 2"/>
          <p:cNvSpPr>
            <a:spLocks noChangeArrowheads="1"/>
          </p:cNvSpPr>
          <p:nvPr/>
        </p:nvSpPr>
        <p:spPr bwMode="auto">
          <a:xfrm>
            <a:off x="0" y="0"/>
            <a:ext cx="6797675" cy="98742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 smtClean="0">
              <a:latin typeface="Arno Pro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43225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no Pro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49688" y="0"/>
            <a:ext cx="2943225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no Pro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4" name="Rectangle 5"/>
          <p:cNvSpPr>
            <a:spLocks noGrp="1" noChangeArrowheads="1"/>
          </p:cNvSpPr>
          <p:nvPr>
            <p:ph type="sldImg"/>
          </p:nvPr>
        </p:nvSpPr>
        <p:spPr bwMode="auto">
          <a:xfrm>
            <a:off x="931863" y="741363"/>
            <a:ext cx="4930775" cy="36988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691063"/>
            <a:ext cx="5435600" cy="44386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9378950"/>
            <a:ext cx="2943225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no Pro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49688" y="9378950"/>
            <a:ext cx="2943225" cy="49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Arno Pro" pitchFamily="18" charset="0"/>
              </a:defRPr>
            </a:lvl1pPr>
          </a:lstStyle>
          <a:p>
            <a:fld id="{81489657-5B13-4B5A-BB33-36457691A1CD}" type="slidenum">
              <a:rPr lang="en-GB" altLang="nl-NL"/>
              <a:pPr/>
              <a:t>‹nr.›</a:t>
            </a:fld>
            <a:endParaRPr lang="en-GB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NL" altLang="nl-NL" smtClean="0"/>
          </a:p>
        </p:txBody>
      </p:sp>
      <p:sp>
        <p:nvSpPr>
          <p:cNvPr id="5124" name="Tijdelijke aanduiding voor dianummer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59A2401-4349-4586-AA1E-97CFABBC5C99}" type="slidenum">
              <a:rPr lang="en-GB" altLang="nl-NL"/>
              <a:pPr/>
              <a:t>1</a:t>
            </a:fld>
            <a:endParaRPr lang="en-GB" alt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7399D-C2D4-41B1-BA96-06ED612312C6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8AE1B-54E8-49FA-85D8-EA76E7375DB5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DF5DB-0D8B-4A8D-8EDA-995D83F035F5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AEE721-653F-4564-9325-95C57CB3D840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13A68-4272-4B05-B59D-A584B61D514D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F91766-7F9C-47B4-8D43-68F34E6629C9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25549-AE6F-4ACF-B6EE-AE7DE20137E2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275979-4223-4D20-AFC4-AE153FE2E24F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0A7AD-4DC1-4480-8001-6773C21E25CC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4DE37-5DCD-491B-98EF-6615A538A82F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90B64C-CDE9-47CA-B556-736BA030B04F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A0B48-452F-47ED-B5DA-D8FA308F42D3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  <a:p>
            <a:pPr lvl="2"/>
            <a:r>
              <a:rPr lang="en-US" altLang="nl-NL" smtClean="0"/>
              <a:t>Derde niveau</a:t>
            </a:r>
          </a:p>
          <a:p>
            <a:pPr lvl="3"/>
            <a:r>
              <a:rPr lang="en-US" altLang="nl-NL" smtClean="0"/>
              <a:t>Vierde niveau</a:t>
            </a:r>
          </a:p>
          <a:p>
            <a:pPr lvl="4"/>
            <a:r>
              <a:rPr lang="en-US" altLang="nl-NL" smtClean="0"/>
              <a:t>Vijfde niveau</a:t>
            </a:r>
          </a:p>
        </p:txBody>
      </p:sp>
      <p:sp>
        <p:nvSpPr>
          <p:cNvPr id="364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no Pro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no Pro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4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no Pro" pitchFamily="18" charset="0"/>
              </a:defRPr>
            </a:lvl1pPr>
          </a:lstStyle>
          <a:p>
            <a:fld id="{5799BCDE-2D67-40DF-BAD1-F42AC1BD9CFA}" type="slidenum">
              <a:rPr lang="en-US" altLang="nl-NL"/>
              <a:pPr/>
              <a:t>‹nr.›</a:t>
            </a:fld>
            <a:endParaRPr lang="en-US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no Pro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no Pro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no Pro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no Pro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no Pro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no Pro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no Pr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no Pro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no Pro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no Pro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mailto:info@acbsbene.com" TargetMode="External"/><Relationship Id="rId4" Type="http://schemas.openxmlformats.org/officeDocument/2006/relationships/hyperlink" Target="http://www.acbsben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itel 1"/>
          <p:cNvSpPr>
            <a:spLocks noGrp="1"/>
          </p:cNvSpPr>
          <p:nvPr>
            <p:ph type="title"/>
          </p:nvPr>
        </p:nvSpPr>
        <p:spPr>
          <a:xfrm>
            <a:off x="452438" y="4048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nl-NL" altLang="nl-NL" b="1" smtClean="0">
                <a:solidFill>
                  <a:schemeClr val="bg2">
                    <a:lumMod val="50000"/>
                  </a:schemeClr>
                </a:solidFill>
                <a:latin typeface="Arno Pro" pitchFamily="18" charset="0"/>
              </a:rPr>
              <a:t>Word </a:t>
            </a:r>
            <a:r>
              <a:rPr lang="nl-NL" altLang="nl-NL" b="1" dirty="0" smtClean="0">
                <a:solidFill>
                  <a:schemeClr val="bg2">
                    <a:lumMod val="50000"/>
                  </a:schemeClr>
                </a:solidFill>
                <a:latin typeface="Arno Pro" pitchFamily="18" charset="0"/>
              </a:rPr>
              <a:t>Lid van de ACBS </a:t>
            </a:r>
            <a:r>
              <a:rPr lang="nl-NL" altLang="nl-NL" b="1" dirty="0" err="1" smtClean="0">
                <a:solidFill>
                  <a:schemeClr val="bg2">
                    <a:lumMod val="50000"/>
                  </a:schemeClr>
                </a:solidFill>
                <a:latin typeface="Arno Pro" pitchFamily="18" charset="0"/>
              </a:rPr>
              <a:t>BeNe</a:t>
            </a:r>
            <a:r>
              <a:rPr lang="nl-NL" altLang="nl-NL" b="1" dirty="0" smtClean="0">
                <a:solidFill>
                  <a:schemeClr val="bg2">
                    <a:lumMod val="50000"/>
                  </a:schemeClr>
                </a:solidFill>
                <a:latin typeface="Arno Pro" pitchFamily="18" charset="0"/>
              </a:rPr>
              <a:t>!</a:t>
            </a:r>
          </a:p>
        </p:txBody>
      </p:sp>
      <p:sp>
        <p:nvSpPr>
          <p:cNvPr id="4" name="Titel 1"/>
          <p:cNvSpPr txBox="1">
            <a:spLocks/>
          </p:cNvSpPr>
          <p:nvPr/>
        </p:nvSpPr>
        <p:spPr bwMode="auto">
          <a:xfrm>
            <a:off x="452438" y="50847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no Pro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no Pro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no Pro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no Pro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no Pro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914400">
              <a:defRPr/>
            </a:pPr>
            <a:r>
              <a:rPr lang="nl-NL" sz="2800" i="1" kern="0" dirty="0" smtClean="0">
                <a:solidFill>
                  <a:schemeClr val="bg2">
                    <a:lumMod val="50000"/>
                  </a:schemeClr>
                </a:solidFill>
              </a:rPr>
              <a:t>… en krijg toegang tot een gratis Nederlandstalige </a:t>
            </a:r>
          </a:p>
          <a:p>
            <a:pPr defTabSz="914400">
              <a:defRPr/>
            </a:pPr>
            <a:r>
              <a:rPr lang="nl-NL" sz="2800" i="1" kern="0" dirty="0" smtClean="0">
                <a:solidFill>
                  <a:schemeClr val="bg2">
                    <a:lumMod val="50000"/>
                  </a:schemeClr>
                </a:solidFill>
              </a:rPr>
              <a:t>e-course ACT van 33 weken! </a:t>
            </a:r>
            <a:endParaRPr lang="nl-NL" sz="2800" i="1" kern="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100" name="Afbeelding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3838" y="1700213"/>
            <a:ext cx="6156325" cy="325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0" y="638175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l-NL" altLang="nl-NL">
                <a:latin typeface="Arno Pro" pitchFamily="18" charset="0"/>
              </a:rPr>
              <a:t>Web: </a:t>
            </a:r>
            <a:r>
              <a:rPr lang="nl-NL" altLang="nl-NL">
                <a:latin typeface="Arno Pro" pitchFamily="18" charset="0"/>
                <a:hlinkClick r:id="rId4"/>
              </a:rPr>
              <a:t>www.acbsbene.com</a:t>
            </a:r>
            <a:r>
              <a:rPr lang="nl-NL" altLang="nl-NL">
                <a:latin typeface="Arno Pro" pitchFamily="18" charset="0"/>
              </a:rPr>
              <a:t> || Mail: </a:t>
            </a:r>
            <a:r>
              <a:rPr lang="nl-NL" altLang="nl-NL">
                <a:latin typeface="Arno Pro" pitchFamily="18" charset="0"/>
                <a:hlinkClick r:id="rId5"/>
              </a:rPr>
              <a:t>info@acbsbene.com</a:t>
            </a:r>
            <a:endParaRPr lang="nl-NL" altLang="nl-NL">
              <a:latin typeface="Arno Pro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7009</TotalTime>
  <Words>29</Words>
  <Application>Microsoft Office PowerPoint</Application>
  <PresentationFormat>Diavoorstelling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Arno Pro</vt:lpstr>
      <vt:lpstr>Times New Roman</vt:lpstr>
      <vt:lpstr>Standaardontwerp</vt:lpstr>
      <vt:lpstr>Word Lid van de ACBS BeNe!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 en de derde generatie cognitieve gedragstherapie</dc:title>
  <dc:creator>Veto</dc:creator>
  <cp:lastModifiedBy>Jacqueline</cp:lastModifiedBy>
  <cp:revision>334</cp:revision>
  <cp:lastPrinted>2015-03-26T12:46:32Z</cp:lastPrinted>
  <dcterms:modified xsi:type="dcterms:W3CDTF">2015-05-03T19:49:26Z</dcterms:modified>
</cp:coreProperties>
</file>