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71" r:id="rId6"/>
    <p:sldId id="270" r:id="rId7"/>
    <p:sldId id="260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32D1191-E296-4E09-A4D1-395949BEA58E}" type="datetimeFigureOut">
              <a:rPr lang="nl-NL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6D9BFCC-1A93-4F3A-B2C1-AF3E829E74E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6BAC79AB-0A70-45A8-8B7D-E81FF5417DAF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88AFC2C-43AD-4677-8A20-F207571EB8C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923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28AFD3-BDE0-45B2-B8DC-2B05EC81CBAB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5F7B5-CEE6-4884-A72C-DFD8687D035A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7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E2CFC-9C05-4C8A-8205-4638BC661D4A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3690-7EFC-43EA-8582-F874F1F78780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4F6B4A-0422-41F4-961C-F222ABCFA8A1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7FF95-12CC-4857-B31A-9CA2DA8CFA1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7FF6EA-21DC-4B47-8CDE-7310886E8655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0A45E10-7995-46D9-A0BB-B95AE77F716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1781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615C17-B327-4FA6-9CE9-1CA33B14B0C0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0CD3F-4E14-4D04-BDEA-844370D772B9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091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F040C7-1C37-42C5-B12A-1689964CACAD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463FB-21CC-4B4B-BD51-7959703B555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9623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4DCFB8-6203-4E14-A5A2-3F31387034C8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4E3A0-9D78-4BE0-8312-40EE9F049299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3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1A460C-15CE-459A-9C64-F6BEE356391A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CC7B5-92E2-4C9D-899A-E1A5217F1349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5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fld id="{74610A2D-03B4-4914-93D9-041BC61DE066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>
              <a:defRPr/>
            </a:pPr>
            <a:fld id="{429E1412-0428-4589-820D-8A6D4E87A39D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1604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fld id="{900634FA-7C24-4FE6-BFE0-7F7A8C500228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>
              <a:defRPr/>
            </a:pPr>
            <a:fld id="{D6D1CA48-AE15-46E9-9F9E-8963DC31A36A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224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F06376FE-25A1-4CD7-A008-47938D87D750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2A69675-AB8E-4267-8406-BD2A9610179D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73559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Toegewijde actie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" pitchFamily="-65" charset="2"/>
              <a:buNone/>
            </a:pPr>
            <a:r>
              <a:rPr lang="nl-NL" sz="2800" dirty="0"/>
              <a:t>Groeien door obstakels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/>
              <a:t>DOEN!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800" dirty="0" err="1"/>
              <a:t>Vraagt</a:t>
            </a:r>
            <a:r>
              <a:rPr lang="en-US" sz="2800" dirty="0"/>
              <a:t> </a:t>
            </a:r>
            <a:r>
              <a:rPr lang="en-US" sz="2800" dirty="0" err="1"/>
              <a:t>om</a:t>
            </a:r>
            <a:r>
              <a:rPr lang="en-US" sz="2800" dirty="0"/>
              <a:t> </a:t>
            </a:r>
            <a:r>
              <a:rPr lang="en-US" sz="2800" dirty="0" err="1"/>
              <a:t>bereidheid</a:t>
            </a:r>
            <a:r>
              <a:rPr lang="en-US" sz="2800" dirty="0"/>
              <a:t>. Je </a:t>
            </a:r>
            <a:r>
              <a:rPr lang="en-US" sz="2800" dirty="0" err="1"/>
              <a:t>kunt</a:t>
            </a:r>
            <a:r>
              <a:rPr lang="en-US" sz="2800" dirty="0"/>
              <a:t> </a:t>
            </a:r>
            <a:r>
              <a:rPr lang="en-US" sz="2800" dirty="0" err="1"/>
              <a:t>geen</a:t>
            </a:r>
            <a:r>
              <a:rPr lang="en-US" sz="2800" dirty="0"/>
              <a:t> </a:t>
            </a:r>
            <a:r>
              <a:rPr lang="en-US" sz="2800" dirty="0" err="1"/>
              <a:t>stappen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zetten</a:t>
            </a:r>
            <a:r>
              <a:rPr lang="en-US" sz="2800" dirty="0"/>
              <a:t> die </a:t>
            </a:r>
            <a:r>
              <a:rPr lang="en-US" sz="2800" dirty="0" err="1"/>
              <a:t>ertoe</a:t>
            </a:r>
            <a:r>
              <a:rPr lang="en-US" sz="2800" dirty="0"/>
              <a:t> </a:t>
            </a:r>
            <a:r>
              <a:rPr lang="en-US" sz="2800" dirty="0" err="1"/>
              <a:t>doen</a:t>
            </a:r>
            <a:r>
              <a:rPr lang="en-US" sz="2800" dirty="0"/>
              <a:t>, </a:t>
            </a:r>
            <a:r>
              <a:rPr lang="en-US" sz="2800" dirty="0" err="1"/>
              <a:t>zonder</a:t>
            </a:r>
            <a:r>
              <a:rPr lang="en-US" sz="2800" dirty="0"/>
              <a:t> </a:t>
            </a:r>
            <a:r>
              <a:rPr lang="en-US" sz="2800" dirty="0" err="1"/>
              <a:t>nare</a:t>
            </a:r>
            <a:r>
              <a:rPr lang="en-US" sz="2800" dirty="0"/>
              <a:t> of </a:t>
            </a:r>
            <a:r>
              <a:rPr lang="en-US" sz="2800" dirty="0" err="1"/>
              <a:t>lastige</a:t>
            </a:r>
            <a:r>
              <a:rPr lang="en-US" sz="2800" dirty="0"/>
              <a:t> </a:t>
            </a:r>
            <a:r>
              <a:rPr lang="en-US" sz="2800" dirty="0" err="1"/>
              <a:t>gedachten</a:t>
            </a:r>
            <a:r>
              <a:rPr lang="en-US" sz="2800" dirty="0"/>
              <a:t> of </a:t>
            </a:r>
            <a:r>
              <a:rPr lang="en-US" sz="2800" dirty="0" err="1"/>
              <a:t>gevoelens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ervaren</a:t>
            </a:r>
            <a:r>
              <a:rPr lang="en-US" sz="28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/>
              <a:t>Vraagt</a:t>
            </a:r>
            <a:r>
              <a:rPr lang="en-US" sz="2800" dirty="0"/>
              <a:t> </a:t>
            </a:r>
            <a:r>
              <a:rPr lang="en-US" sz="2800" dirty="0" err="1"/>
              <a:t>om</a:t>
            </a:r>
            <a:r>
              <a:rPr lang="en-US" sz="2800" dirty="0"/>
              <a:t> </a:t>
            </a:r>
            <a:r>
              <a:rPr lang="en-US" sz="2800" dirty="0" err="1"/>
              <a:t>vaardigheden</a:t>
            </a: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Gaat om het proces, niet om de uitkomst. </a:t>
            </a:r>
          </a:p>
          <a:p>
            <a:pPr eaLnBrk="1" hangingPunct="1">
              <a:lnSpc>
                <a:spcPct val="90000"/>
              </a:lnSpc>
            </a:pPr>
            <a:endParaRPr lang="nl-NL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/>
          </a:p>
        </p:txBody>
      </p:sp>
      <p:sp>
        <p:nvSpPr>
          <p:cNvPr id="3076" name="Tijdelijke aanduiding voor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FCFAD17-BFD8-4013-925D-3CC6DE80241E}" type="datetime1">
              <a:rPr lang="nl-NL"/>
              <a:pPr/>
              <a:t>15-12-2017</a:t>
            </a:fld>
            <a:endParaRPr lang="nl-NL"/>
          </a:p>
        </p:txBody>
      </p:sp>
      <p:sp>
        <p:nvSpPr>
          <p:cNvPr id="3078" name="Tijdelijke aanduiding voor voettekst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/>
              <a:t>Toegewijde actie</a:t>
            </a:r>
          </a:p>
        </p:txBody>
      </p:sp>
      <p:sp>
        <p:nvSpPr>
          <p:cNvPr id="3077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3CF4A1-FC36-47C4-9FFC-C0CA9B34850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Tijdelijke aanduiding voor inhoud 6" descr="Commitment 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24128" y="836712"/>
            <a:ext cx="29051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err="1"/>
              <a:t>Metaforen</a:t>
            </a:r>
            <a:endParaRPr lang="en-US" sz="36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/>
              <a:t>Moeras</a:t>
            </a:r>
            <a:endParaRPr 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   </a:t>
            </a:r>
            <a:r>
              <a:rPr lang="en-US" sz="2800" dirty="0" err="1"/>
              <a:t>Keuze</a:t>
            </a:r>
            <a:r>
              <a:rPr lang="en-US" sz="2800" dirty="0"/>
              <a:t>: </a:t>
            </a:r>
            <a:r>
              <a:rPr lang="en-US" sz="2800" dirty="0" err="1"/>
              <a:t>reis</a:t>
            </a:r>
            <a:r>
              <a:rPr lang="en-US" sz="2800" dirty="0"/>
              <a:t> </a:t>
            </a:r>
            <a:r>
              <a:rPr lang="en-US" sz="2800" dirty="0" err="1"/>
              <a:t>annuleren</a:t>
            </a:r>
            <a:r>
              <a:rPr lang="en-US" sz="2800" dirty="0"/>
              <a:t> of </a:t>
            </a:r>
            <a:r>
              <a:rPr lang="en-US" sz="2800" dirty="0" err="1"/>
              <a:t>verder</a:t>
            </a:r>
            <a:r>
              <a:rPr lang="en-US" sz="2800" dirty="0"/>
              <a:t> </a:t>
            </a:r>
            <a:r>
              <a:rPr lang="en-US" sz="2800" dirty="0" err="1"/>
              <a:t>gaan</a:t>
            </a:r>
            <a:r>
              <a:rPr lang="en-US" sz="2800" dirty="0"/>
              <a:t>: het </a:t>
            </a:r>
            <a:r>
              <a:rPr lang="en-US" sz="2800" dirty="0" err="1"/>
              <a:t>moeras</a:t>
            </a:r>
            <a:r>
              <a:rPr lang="en-US" sz="2800" dirty="0"/>
              <a:t> in </a:t>
            </a:r>
            <a:r>
              <a:rPr lang="en-US" sz="2800" dirty="0" err="1"/>
              <a:t>stappen</a:t>
            </a:r>
            <a:r>
              <a:rPr lang="en-US" sz="2800" dirty="0"/>
              <a:t> </a:t>
            </a:r>
            <a:r>
              <a:rPr lang="en-US" sz="2800" dirty="0" err="1"/>
              <a:t>omdat</a:t>
            </a:r>
            <a:r>
              <a:rPr lang="en-US" sz="2800" dirty="0"/>
              <a:t> het </a:t>
            </a:r>
            <a:r>
              <a:rPr lang="en-US" sz="2800" dirty="0" err="1"/>
              <a:t>tussen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en het </a:t>
            </a:r>
            <a:r>
              <a:rPr lang="en-US" sz="2800" dirty="0" err="1"/>
              <a:t>reisdoel</a:t>
            </a:r>
            <a:r>
              <a:rPr lang="en-US" sz="2800" dirty="0"/>
              <a:t> in </a:t>
            </a:r>
            <a:r>
              <a:rPr lang="en-US" sz="2800" dirty="0" err="1"/>
              <a:t>staat</a:t>
            </a:r>
            <a:r>
              <a:rPr lang="en-US" sz="28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/>
              <a:t>Sprong</a:t>
            </a:r>
            <a:r>
              <a:rPr lang="en-US" sz="2800" dirty="0"/>
              <a:t> in het </a:t>
            </a:r>
            <a:r>
              <a:rPr lang="en-US" sz="2800" dirty="0" err="1"/>
              <a:t>diepe</a:t>
            </a:r>
            <a:r>
              <a:rPr lang="en-US" sz="2800" dirty="0"/>
              <a:t>: </a:t>
            </a:r>
            <a:r>
              <a:rPr lang="en-US" sz="2800" dirty="0" err="1"/>
              <a:t>bereidheid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zien</a:t>
            </a:r>
            <a:r>
              <a:rPr lang="en-US" sz="2800" dirty="0"/>
              <a:t> wat </a:t>
            </a:r>
            <a:r>
              <a:rPr lang="en-US" sz="2800" dirty="0" err="1"/>
              <a:t>er</a:t>
            </a:r>
            <a:r>
              <a:rPr lang="en-US" sz="2800" dirty="0"/>
              <a:t> </a:t>
            </a:r>
            <a:r>
              <a:rPr lang="en-US" sz="2800" dirty="0" err="1"/>
              <a:t>komt</a:t>
            </a:r>
            <a:r>
              <a:rPr lang="en-US" sz="2800" dirty="0"/>
              <a:t> en om </a:t>
            </a:r>
            <a:r>
              <a:rPr lang="en-US" sz="2800" dirty="0" err="1"/>
              <a:t>elke</a:t>
            </a:r>
            <a:r>
              <a:rPr lang="en-US" sz="2800" dirty="0"/>
              <a:t> landing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accepteren</a:t>
            </a:r>
            <a:r>
              <a:rPr lang="en-US" sz="2800" dirty="0"/>
              <a:t>, </a:t>
            </a:r>
            <a:r>
              <a:rPr lang="en-US" sz="2800" dirty="0" err="1"/>
              <a:t>ongeacht</a:t>
            </a:r>
            <a:r>
              <a:rPr lang="en-US" sz="2800" dirty="0"/>
              <a:t> </a:t>
            </a:r>
            <a:r>
              <a:rPr lang="en-US" sz="2800" dirty="0" err="1"/>
              <a:t>waar</a:t>
            </a:r>
            <a:r>
              <a:rPr lang="en-US" sz="2800" dirty="0"/>
              <a:t> je </a:t>
            </a:r>
            <a:r>
              <a:rPr lang="en-US" sz="2800" dirty="0" err="1"/>
              <a:t>terecht</a:t>
            </a:r>
            <a:r>
              <a:rPr lang="en-US" sz="2800" dirty="0"/>
              <a:t> </a:t>
            </a:r>
            <a:r>
              <a:rPr lang="en-US" sz="2800" dirty="0" err="1"/>
              <a:t>komt</a:t>
            </a:r>
            <a:r>
              <a:rPr lang="en-US" sz="28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   </a:t>
            </a:r>
          </a:p>
        </p:txBody>
      </p:sp>
      <p:sp>
        <p:nvSpPr>
          <p:cNvPr id="4100" name="Tijdelijke aanduiding voor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CE03438-3715-41F1-BF25-0B2C72E6CEB2}" type="datetime1">
              <a:rPr lang="nl-NL"/>
              <a:pPr/>
              <a:t>15-12-2017</a:t>
            </a:fld>
            <a:endParaRPr lang="nl-NL"/>
          </a:p>
        </p:txBody>
      </p:sp>
      <p:sp>
        <p:nvSpPr>
          <p:cNvPr id="4102" name="Tijdelijke aanduiding voor voettekst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/>
              <a:t>Toegewijde actie</a:t>
            </a:r>
          </a:p>
        </p:txBody>
      </p:sp>
      <p:sp>
        <p:nvSpPr>
          <p:cNvPr id="4101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9692D-9BBD-48E8-8F50-5FBDFB3CC62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Tijdelijke aanduiding voor inhoud 8" descr="passagiers in de b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707904" y="4567238"/>
            <a:ext cx="28575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/>
              <a:t>Hoe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err="1"/>
              <a:t>Kies</a:t>
            </a:r>
            <a:r>
              <a:rPr lang="en-US" sz="2800" dirty="0"/>
              <a:t> </a:t>
            </a:r>
            <a:r>
              <a:rPr lang="en-US" sz="2800" dirty="0" err="1"/>
              <a:t>waardegebied</a:t>
            </a:r>
            <a:r>
              <a:rPr lang="en-US" sz="2800" dirty="0"/>
              <a:t> en </a:t>
            </a:r>
            <a:r>
              <a:rPr lang="en-US" sz="2800" dirty="0" err="1"/>
              <a:t>maak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actieplan</a:t>
            </a:r>
            <a:r>
              <a:rPr lang="en-US" sz="2800" dirty="0"/>
              <a:t> (</a:t>
            </a:r>
            <a:r>
              <a:rPr lang="en-US" sz="2800" dirty="0" err="1"/>
              <a:t>waarden</a:t>
            </a:r>
            <a:r>
              <a:rPr lang="en-US" sz="2800" dirty="0"/>
              <a:t>, </a:t>
            </a:r>
            <a:r>
              <a:rPr lang="en-US" sz="2800" dirty="0" err="1"/>
              <a:t>doelen</a:t>
            </a:r>
            <a:r>
              <a:rPr lang="en-US" sz="2800" dirty="0"/>
              <a:t>, </a:t>
            </a:r>
            <a:r>
              <a:rPr lang="en-US" sz="2800" dirty="0" err="1"/>
              <a:t>stappen</a:t>
            </a:r>
            <a:r>
              <a:rPr lang="en-US" sz="2800" dirty="0"/>
              <a:t>, </a:t>
            </a:r>
            <a:r>
              <a:rPr lang="en-US" sz="2800" dirty="0" err="1"/>
              <a:t>barrieres</a:t>
            </a:r>
            <a:r>
              <a:rPr lang="en-US" sz="2800" dirty="0"/>
              <a:t>)</a:t>
            </a:r>
          </a:p>
          <a:p>
            <a:pPr eaLnBrk="1" hangingPunct="1"/>
            <a:r>
              <a:rPr lang="en-US" sz="2800" dirty="0"/>
              <a:t>Help de client </a:t>
            </a:r>
            <a:r>
              <a:rPr lang="en-US" sz="2800" dirty="0" err="1"/>
              <a:t>voornemens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komen</a:t>
            </a:r>
            <a:r>
              <a:rPr lang="en-US" sz="2800" dirty="0"/>
              <a:t> </a:t>
            </a:r>
            <a:r>
              <a:rPr lang="en-US" sz="2800" dirty="0" err="1"/>
              <a:t>ondanks</a:t>
            </a:r>
            <a:r>
              <a:rPr lang="en-US" sz="2800" dirty="0"/>
              <a:t> </a:t>
            </a:r>
            <a:r>
              <a:rPr lang="en-US" sz="2800" dirty="0" err="1"/>
              <a:t>emotionele</a:t>
            </a:r>
            <a:r>
              <a:rPr lang="en-US" sz="2800" dirty="0"/>
              <a:t> </a:t>
            </a:r>
            <a:r>
              <a:rPr lang="en-US" sz="2800" dirty="0" err="1"/>
              <a:t>barrieres</a:t>
            </a:r>
            <a:r>
              <a:rPr lang="en-US" sz="2800" dirty="0"/>
              <a:t>. Help de client </a:t>
            </a:r>
            <a:r>
              <a:rPr lang="en-US" sz="2800" dirty="0" err="1"/>
              <a:t>experientiele</a:t>
            </a:r>
            <a:r>
              <a:rPr lang="en-US" sz="2800" dirty="0"/>
              <a:t> </a:t>
            </a:r>
            <a:r>
              <a:rPr lang="en-US" sz="2800" dirty="0" err="1"/>
              <a:t>vermijding</a:t>
            </a:r>
            <a:r>
              <a:rPr lang="en-US" sz="2800" dirty="0"/>
              <a:t> en </a:t>
            </a:r>
            <a:r>
              <a:rPr lang="en-US" sz="2800" dirty="0" err="1"/>
              <a:t>fusie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hanteren</a:t>
            </a:r>
            <a:endParaRPr lang="en-US" sz="2800" dirty="0"/>
          </a:p>
          <a:p>
            <a:pPr eaLnBrk="1" hangingPunct="1"/>
            <a:r>
              <a:rPr lang="en-US" sz="2800" dirty="0" err="1"/>
              <a:t>Keuzepunt</a:t>
            </a:r>
            <a:endParaRPr lang="en-US" sz="2800" dirty="0"/>
          </a:p>
        </p:txBody>
      </p:sp>
      <p:sp>
        <p:nvSpPr>
          <p:cNvPr id="5124" name="Tijdelijke aanduiding voor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E65BB44-F69D-4515-8A7E-09A36FC6E5D7}" type="datetime1">
              <a:rPr lang="nl-NL"/>
              <a:pPr/>
              <a:t>15-12-2017</a:t>
            </a:fld>
            <a:endParaRPr lang="nl-NL"/>
          </a:p>
        </p:txBody>
      </p:sp>
      <p:sp>
        <p:nvSpPr>
          <p:cNvPr id="5126" name="Tijdelijke aanduiding voor voettekst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/>
              <a:t>Toegewijde actie</a:t>
            </a:r>
          </a:p>
        </p:txBody>
      </p:sp>
      <p:sp>
        <p:nvSpPr>
          <p:cNvPr id="5125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ACDC4-01BA-46D0-B112-5E7254202A6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Afbeelding 6" descr="Vergissing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32656"/>
            <a:ext cx="3048000" cy="11715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>
                <a:solidFill>
                  <a:schemeClr val="tx1"/>
                </a:solidFill>
              </a:rPr>
              <a:t>Bouwen aan toegewijde actie </a:t>
            </a:r>
            <a:br>
              <a:rPr lang="nl-NL" sz="6000" b="1" dirty="0">
                <a:solidFill>
                  <a:schemeClr val="tx1"/>
                </a:solidFill>
              </a:rPr>
            </a:br>
            <a:endParaRPr lang="nl-NL" dirty="0"/>
          </a:p>
        </p:txBody>
      </p:sp>
      <p:sp>
        <p:nvSpPr>
          <p:cNvPr id="2150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nl-NL" b="1" dirty="0"/>
              <a:t>	</a:t>
            </a:r>
            <a:r>
              <a:rPr lang="nl-NL" sz="2800" dirty="0"/>
              <a:t>is een proces van </a:t>
            </a:r>
            <a:r>
              <a:rPr lang="nl-NL" sz="2800" dirty="0" err="1"/>
              <a:t>shaping</a:t>
            </a:r>
            <a:endParaRPr lang="nl-NL" sz="2800" i="1" dirty="0"/>
          </a:p>
          <a:p>
            <a:r>
              <a:rPr lang="nl-NL" sz="2800" dirty="0"/>
              <a:t>Bepaal waar de cliënt is</a:t>
            </a:r>
          </a:p>
          <a:p>
            <a:r>
              <a:rPr lang="nl-NL" sz="2800" dirty="0" err="1"/>
              <a:t>Faciliteer</a:t>
            </a:r>
            <a:r>
              <a:rPr lang="nl-NL" sz="2800" dirty="0"/>
              <a:t> een stap voorwaarts</a:t>
            </a:r>
          </a:p>
          <a:p>
            <a:r>
              <a:rPr lang="nl-NL" sz="2800" dirty="0"/>
              <a:t>Therapeutisch contract</a:t>
            </a:r>
          </a:p>
          <a:p>
            <a:r>
              <a:rPr lang="nl-NL" sz="2800" dirty="0"/>
              <a:t>Doen, evalueren</a:t>
            </a:r>
          </a:p>
          <a:p>
            <a:r>
              <a:rPr lang="nl-NL" sz="2800" dirty="0"/>
              <a:t>Volgende stap bepalen</a:t>
            </a:r>
          </a:p>
          <a:p>
            <a:r>
              <a:rPr lang="nl-NL" sz="2800" dirty="0"/>
              <a:t>Herhaal (ad </a:t>
            </a:r>
            <a:r>
              <a:rPr lang="nl-NL" sz="2800" dirty="0" err="1"/>
              <a:t>infinitum</a:t>
            </a:r>
            <a:r>
              <a:rPr lang="nl-NL" sz="2800" dirty="0"/>
              <a:t>)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7DAFED-F6C3-4A61-BFD5-6DB706BB2B67}" type="datetime1">
              <a:rPr lang="nl-NL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Waarden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AD25F-D6CD-4B49-ADEB-B53183401E42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E12463DE-06FC-4CFB-8B84-054211F84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4032124"/>
            <a:ext cx="3341424" cy="17435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 descr="Kleine stapp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620689"/>
            <a:ext cx="7776864" cy="5099074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4F6B4A-0422-41F4-961C-F222ABCFA8A1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7FF95-12CC-4857-B31A-9CA2DA8CFA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l-NL" sz="3600" b="1" dirty="0"/>
              <a:t>Thema’s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>
              <a:buSzPct val="50000"/>
              <a:buFont typeface="Wingdings" pitchFamily="-65" charset="2"/>
              <a:buChar char="u"/>
            </a:pPr>
            <a:r>
              <a:rPr lang="nl-NL"/>
              <a:t>Vergeving </a:t>
            </a:r>
          </a:p>
          <a:p>
            <a:pPr eaLnBrk="1" hangingPunct="1"/>
            <a:r>
              <a:rPr lang="nl-NL"/>
              <a:t>Slachtofferschap loslaten</a:t>
            </a:r>
          </a:p>
          <a:p>
            <a:pPr eaLnBrk="1" hangingPunct="1"/>
            <a:r>
              <a:rPr lang="nl-NL"/>
              <a:t>Kunnen opgeven van gelijk hebben</a:t>
            </a:r>
          </a:p>
          <a:p>
            <a:pPr eaLnBrk="1" hangingPunct="1"/>
            <a:r>
              <a:rPr lang="nl-NL"/>
              <a:t>Rouw om een verloren leven </a:t>
            </a:r>
          </a:p>
          <a:p>
            <a:pPr eaLnBrk="1" hangingPunct="1"/>
            <a:r>
              <a:rPr lang="nl-NL"/>
              <a:t>Onder ogen zien van schade die is toegebracht.</a:t>
            </a:r>
          </a:p>
          <a:p>
            <a:pPr eaLnBrk="1" hangingPunct="1"/>
            <a:r>
              <a:rPr lang="nl-NL"/>
              <a:t>Specifieke vaardigheden trainen</a:t>
            </a:r>
          </a:p>
        </p:txBody>
      </p:sp>
      <p:sp>
        <p:nvSpPr>
          <p:cNvPr id="7172" name="Tijdelijke aanduiding voor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B7A87FA-76F4-4B52-A483-D3C2C7029C89}" type="datetime1">
              <a:rPr lang="nl-NL"/>
              <a:pPr/>
              <a:t>15-12-2017</a:t>
            </a:fld>
            <a:endParaRPr lang="nl-NL"/>
          </a:p>
        </p:txBody>
      </p:sp>
      <p:sp>
        <p:nvSpPr>
          <p:cNvPr id="7174" name="Tijdelijke aanduiding voor voettekst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/>
              <a:t>Toegewijde actie</a:t>
            </a:r>
          </a:p>
        </p:txBody>
      </p:sp>
      <p:sp>
        <p:nvSpPr>
          <p:cNvPr id="7173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E309B-2D65-4145-A3F6-FD6D6734876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 descr="Vergev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620688"/>
            <a:ext cx="7776864" cy="5475312"/>
          </a:xfr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4F6B4A-0422-41F4-961C-F222ABCFA8A1}" type="datetime1">
              <a:rPr lang="nl-NL" smtClean="0"/>
              <a:pPr>
                <a:defRPr/>
              </a:pPr>
              <a:t>15-12-2017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Toegewijde actie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7FF95-12CC-4857-B31A-9CA2DA8CFA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191</TotalTime>
  <Words>188</Words>
  <Application>Microsoft Office PowerPoint</Application>
  <PresentationFormat>Diavoorstelling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Impact</vt:lpstr>
      <vt:lpstr>Wingdings</vt:lpstr>
      <vt:lpstr>Badge</vt:lpstr>
      <vt:lpstr>Toegewijde actie</vt:lpstr>
      <vt:lpstr>DOEN!</vt:lpstr>
      <vt:lpstr>Metaforen</vt:lpstr>
      <vt:lpstr>Hoe</vt:lpstr>
      <vt:lpstr>Bouwen aan toegewijde actie  </vt:lpstr>
      <vt:lpstr>PowerPoint-presentatie</vt:lpstr>
      <vt:lpstr>Thema’s</vt:lpstr>
      <vt:lpstr>PowerPoint-presentatie</vt:lpstr>
    </vt:vector>
  </TitlesOfParts>
  <Company>ingrid postma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Toegewijd handelen</dc:title>
  <dc:creator>ingrid postma</dc:creator>
  <cp:lastModifiedBy>Jacqueline</cp:lastModifiedBy>
  <cp:revision>16</cp:revision>
  <dcterms:created xsi:type="dcterms:W3CDTF">2012-08-24T10:24:02Z</dcterms:created>
  <dcterms:modified xsi:type="dcterms:W3CDTF">2017-12-15T06:24:13Z</dcterms:modified>
</cp:coreProperties>
</file>