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5" r:id="rId1"/>
  </p:sldMasterIdLst>
  <p:notesMasterIdLst>
    <p:notesMasterId r:id="rId10"/>
  </p:notesMasterIdLst>
  <p:sldIdLst>
    <p:sldId id="256" r:id="rId2"/>
    <p:sldId id="282" r:id="rId3"/>
    <p:sldId id="314" r:id="rId4"/>
    <p:sldId id="312" r:id="rId5"/>
    <p:sldId id="296" r:id="rId6"/>
    <p:sldId id="287" r:id="rId7"/>
    <p:sldId id="313" r:id="rId8"/>
    <p:sldId id="28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5C3799DE-EC5C-41FE-B627-51A4BD0913C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596D04ED-2A53-4326-925F-C91527B26351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43357976-8A7D-4835-ABE2-4A415BFA8CFB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1855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C216DC-D3C6-40D5-8621-7C9C1D67176E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1DDA2-B8C4-4747-8C1B-66C5F97C295E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665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815B76-FF0C-4B28-A76C-C58F81D7CE0B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6F0546-9499-4470-AF30-CF42AEC91E2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704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9713EA-2308-44A8-8552-5AF0DE8E384E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47F329-6706-4D3E-8165-E3425B181BBA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5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3D0BB0B-59E5-44C4-BB67-2B5AC6E29AB0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0CAA41-5082-40F2-B293-EB0FE765894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882905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57E7DB-5554-460D-BBC5-3189E0F696C3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E359C7-2572-4EF2-A6BA-7A91FB674E5B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848100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5CF2B1-E6E2-4D9D-B321-F453A136E595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DB6570-9141-4428-ACA0-5D8067D00562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6701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8E66B7-7502-40F3-83D9-155A62A6690A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9003C6-5C04-4EB3-96D5-F11BADF34B6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069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4A54BB-588F-4116-8330-6265C57030D8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9F1D0-98D5-49F3-AA71-8C09CAB14BFE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863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pPr>
              <a:defRPr/>
            </a:pPr>
            <a:fld id="{E7EFF298-69C4-411A-B72B-E59145479A66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pPr>
              <a:defRPr/>
            </a:pPr>
            <a:fld id="{D6D6A1D9-2181-45F7-8205-A1C2E88ED34B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266165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pPr>
              <a:defRPr/>
            </a:pPr>
            <a:fld id="{C5CD61D0-2880-41B1-A08C-29D056D5BAE7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pPr>
              <a:defRPr/>
            </a:pPr>
            <a:fld id="{E2EDF49F-60D8-41C3-A460-6D8486565D6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6944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6DB2E18A-5D1B-4A00-82C4-A1F1062D404E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EE9DE04E-74C6-4B40-A980-96D9B556CBEE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927436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349500"/>
            <a:ext cx="7772400" cy="1470025"/>
          </a:xfrm>
        </p:spPr>
        <p:txBody>
          <a:bodyPr/>
          <a:lstStyle/>
          <a:p>
            <a:pPr eaLnBrk="1" hangingPunct="1"/>
            <a:r>
              <a:rPr lang="nl-NL">
                <a:solidFill>
                  <a:srgbClr val="660066"/>
                </a:solidFill>
              </a:rPr>
              <a:t>Waarden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304800"/>
            <a:ext cx="7775575" cy="1143000"/>
          </a:xfrm>
        </p:spPr>
        <p:txBody>
          <a:bodyPr>
            <a:normAutofit fontScale="90000"/>
          </a:bodyPr>
          <a:lstStyle/>
          <a:p>
            <a:pPr defTabSz="1169988" eaLnBrk="1" hangingPunct="1"/>
            <a:r>
              <a:rPr lang="en-AU" sz="3600" dirty="0" err="1"/>
              <a:t>Een</a:t>
            </a:r>
            <a:r>
              <a:rPr lang="en-AU" sz="3600" dirty="0"/>
              <a:t> </a:t>
            </a:r>
            <a:r>
              <a:rPr lang="en-AU" sz="3600" dirty="0" err="1"/>
              <a:t>waarde</a:t>
            </a:r>
            <a:r>
              <a:rPr lang="en-AU" sz="3600" dirty="0"/>
              <a:t> is </a:t>
            </a:r>
            <a:r>
              <a:rPr lang="en-AU" sz="3600" dirty="0" err="1"/>
              <a:t>als</a:t>
            </a:r>
            <a:r>
              <a:rPr lang="en-AU" sz="3600" dirty="0"/>
              <a:t> </a:t>
            </a:r>
            <a:r>
              <a:rPr lang="en-AU" sz="3600" dirty="0" err="1"/>
              <a:t>een</a:t>
            </a:r>
            <a:r>
              <a:rPr lang="en-AU" sz="3600" dirty="0"/>
              <a:t> </a:t>
            </a:r>
            <a:r>
              <a:rPr lang="en-AU" sz="3600" dirty="0" err="1"/>
              <a:t>vuurtoren</a:t>
            </a:r>
            <a:r>
              <a:rPr lang="en-AU" sz="3600" dirty="0"/>
              <a:t> in de </a:t>
            </a:r>
            <a:r>
              <a:rPr lang="en-AU" sz="3600" dirty="0" err="1"/>
              <a:t>verte</a:t>
            </a:r>
            <a:r>
              <a:rPr lang="en-AU" sz="3600" dirty="0"/>
              <a:t>. Het </a:t>
            </a:r>
            <a:r>
              <a:rPr lang="en-AU" sz="3600" dirty="0" err="1"/>
              <a:t>gidst</a:t>
            </a:r>
            <a:r>
              <a:rPr lang="en-AU" sz="3600" dirty="0"/>
              <a:t> je door </a:t>
            </a:r>
            <a:r>
              <a:rPr lang="en-AU" sz="3600" dirty="0" err="1"/>
              <a:t>slecht</a:t>
            </a:r>
            <a:r>
              <a:rPr lang="en-AU" sz="3600" dirty="0"/>
              <a:t> weer.</a:t>
            </a:r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235B8-BDCC-4C5A-9513-AEE77E82C06D}" type="datetime1">
              <a:rPr lang="nl-NL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5D1D1-3A6E-4E95-9F6E-451B5E41FB9F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  <p:pic>
        <p:nvPicPr>
          <p:cNvPr id="4099" name="Picture 3" descr="lighthou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6463" y="1905000"/>
            <a:ext cx="3246437" cy="465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8FD802-F863-4CE8-8909-B6DE2089E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>
                <a:solidFill>
                  <a:prstClr val="black"/>
                </a:solidFill>
              </a:rPr>
              <a:t>Waarden hangen samen met gedrag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CF9E1C-0DB0-4B82-9227-CBD7DB2D6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</a:pPr>
            <a:r>
              <a:rPr lang="nl-NL" sz="3600" dirty="0">
                <a:solidFill>
                  <a:prstClr val="black"/>
                </a:solidFill>
              </a:rPr>
              <a:t>Er is geen standaard ‘in de wereld’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nl-NL" sz="3600" dirty="0">
                <a:solidFill>
                  <a:prstClr val="black"/>
                </a:solidFill>
              </a:rPr>
              <a:t> Het zijn geen ideeën of karaktereigenschappen binnen in onszelf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nl-NL" sz="3600" dirty="0">
                <a:solidFill>
                  <a:prstClr val="black"/>
                </a:solidFill>
              </a:rPr>
              <a:t> Het is hoe en waartoe we iets doen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DFA2650-9C73-4ACF-AA45-D20C20F06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9713EA-2308-44A8-8552-5AF0DE8E384E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1ACD31-1A20-4C55-9816-5009F8427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692E7D-4D5D-4EC1-9A77-0D7E4CD29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47F329-6706-4D3E-8165-E3425B181BBA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145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Tijdelijke aanduiding voor inhoud 7" descr="Keuz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8011" y="2286000"/>
            <a:ext cx="3254690" cy="3594100"/>
          </a:xfrm>
          <a:prstGeom prst="rect">
            <a:avLst/>
          </a:prstGeo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9713EA-2308-44A8-8552-5AF0DE8E384E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47F329-6706-4D3E-8165-E3425B181BBA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In grote lijnen</a:t>
            </a:r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Competentie</a:t>
            </a:r>
          </a:p>
          <a:p>
            <a:r>
              <a:rPr lang="en-US" sz="2800" dirty="0" err="1"/>
              <a:t>Verbondenheid</a:t>
            </a:r>
            <a:endParaRPr lang="en-US" sz="2800" dirty="0"/>
          </a:p>
          <a:p>
            <a:r>
              <a:rPr lang="en-US" sz="2800" dirty="0" err="1"/>
              <a:t>Autonomie</a:t>
            </a:r>
            <a:endParaRPr lang="nl-NL" sz="2800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C3C313-6006-40B4-9316-AF71B6BABF3A}" type="datetime1">
              <a:rPr lang="nl-NL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19DB2-31C7-411D-AB30-52691CBB12CE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Klinisch focus</a:t>
            </a:r>
          </a:p>
        </p:txBody>
      </p:sp>
      <p:sp>
        <p:nvSpPr>
          <p:cNvPr id="2048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Breng waarden in kaart</a:t>
            </a:r>
          </a:p>
          <a:p>
            <a:r>
              <a:rPr lang="nl-NL" sz="2800" dirty="0"/>
              <a:t>Help cliënten te gaan staan voor hun waarden</a:t>
            </a:r>
          </a:p>
          <a:p>
            <a:r>
              <a:rPr lang="nl-NL" sz="2800" dirty="0"/>
              <a:t>Help cliënten hun huidige acties tegen hun waarden af te zetten</a:t>
            </a:r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22B8A0-F860-41A0-87BC-C3C164B3E279}" type="datetime1">
              <a:rPr lang="nl-NL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885C7-4520-4517-A14E-87F93B9B0974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78A04756-C29B-46F4-A532-DCBCE567DD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20" y="4415066"/>
            <a:ext cx="2591025" cy="176189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 descr="the-bulls-ey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60648"/>
            <a:ext cx="7776864" cy="6336704"/>
          </a:xfr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9713EA-2308-44A8-8552-5AF0DE8E384E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47F329-6706-4D3E-8165-E3425B181BBA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Het gaat om het proces</a:t>
            </a:r>
          </a:p>
        </p:txBody>
      </p:sp>
      <p:sp>
        <p:nvSpPr>
          <p:cNvPr id="23555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714500"/>
            <a:ext cx="7772400" cy="4381500"/>
          </a:xfrm>
        </p:spPr>
        <p:txBody>
          <a:bodyPr/>
          <a:lstStyle/>
          <a:p>
            <a:pPr eaLnBrk="1" hangingPunct="1"/>
            <a:r>
              <a:rPr lang="nl-NL" sz="3000" dirty="0">
                <a:solidFill>
                  <a:srgbClr val="660066"/>
                </a:solidFill>
              </a:rPr>
              <a:t>De uitkomst is het proces waardoor het proces het doel wordt:</a:t>
            </a:r>
          </a:p>
          <a:p>
            <a:pPr eaLnBrk="1" hangingPunct="1"/>
            <a:endParaRPr lang="nl-NL" sz="3000" dirty="0">
              <a:solidFill>
                <a:srgbClr val="660066"/>
              </a:solidFill>
            </a:endParaRPr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8F16DD-965E-4FC2-8961-47E4E1D64A6D}" type="datetime1">
              <a:rPr lang="nl-NL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01FAD3-AE0C-4CC8-A94D-CCD39877FED6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  <p:pic>
        <p:nvPicPr>
          <p:cNvPr id="8" name="Tijdelijke aanduiding voor inhoud 6" descr="De zin van het besta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848927" y="2780928"/>
            <a:ext cx="3446145" cy="3315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337</TotalTime>
  <Words>120</Words>
  <Application>Microsoft Office PowerPoint</Application>
  <PresentationFormat>Diavoorstelling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Impact</vt:lpstr>
      <vt:lpstr>Badge</vt:lpstr>
      <vt:lpstr>Waarden</vt:lpstr>
      <vt:lpstr>Een waarde is als een vuurtoren in de verte. Het gidst je door slecht weer.</vt:lpstr>
      <vt:lpstr>Waarden hangen samen met gedrag</vt:lpstr>
      <vt:lpstr>PowerPoint-presentatie</vt:lpstr>
      <vt:lpstr>In grote lijnen</vt:lpstr>
      <vt:lpstr>Klinisch focus</vt:lpstr>
      <vt:lpstr>PowerPoint-presentatie</vt:lpstr>
      <vt:lpstr>Het gaat om het proces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Waarden</dc:title>
  <dc:creator>Werk Jacqueline</dc:creator>
  <cp:lastModifiedBy>Jacqueline</cp:lastModifiedBy>
  <cp:revision>46</cp:revision>
  <dcterms:created xsi:type="dcterms:W3CDTF">2006-09-13T12:49:31Z</dcterms:created>
  <dcterms:modified xsi:type="dcterms:W3CDTF">2017-12-15T06:24:48Z</dcterms:modified>
</cp:coreProperties>
</file>