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3" r:id="rId5"/>
    <p:sldId id="257" r:id="rId6"/>
    <p:sldId id="264" r:id="rId7"/>
    <p:sldId id="259" r:id="rId8"/>
    <p:sldId id="258" r:id="rId9"/>
    <p:sldId id="262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B9F776-0E9F-4094-90DD-6C39A1348393}" type="datetimeFigureOut">
              <a:rPr lang="nl-NL" smtClean="0"/>
              <a:t>20-11-2017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AD258A-85F9-4DFB-B9F1-51F467C562F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7" Type="http://schemas.openxmlformats.org/officeDocument/2006/relationships/image" Target="../media/image21.jp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jpg"/><Relationship Id="rId5" Type="http://schemas.openxmlformats.org/officeDocument/2006/relationships/image" Target="../media/image19.jpg"/><Relationship Id="rId4" Type="http://schemas.openxmlformats.org/officeDocument/2006/relationships/image" Target="../media/image18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bsbene.com/" TargetMode="External"/><Relationship Id="rId2" Type="http://schemas.openxmlformats.org/officeDocument/2006/relationships/hyperlink" Target="http://www.contextualpsychology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ct4kids.nl/" TargetMode="External"/><Relationship Id="rId4" Type="http://schemas.openxmlformats.org/officeDocument/2006/relationships/hyperlink" Target="http://www.actcursus.nl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groups/640421686045976/" TargetMode="External"/><Relationship Id="rId2" Type="http://schemas.openxmlformats.org/officeDocument/2006/relationships/hyperlink" Target="https://www.facebook.com/actcursus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inkedin.com/groups/461541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happinesstrap.com/nederlandse_versie" TargetMode="External"/><Relationship Id="rId2" Type="http://schemas.openxmlformats.org/officeDocument/2006/relationships/hyperlink" Target="http://www.acceptandchang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thrivingadolescent.com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21UTRCWbv20" TargetMode="External"/><Relationship Id="rId2" Type="http://schemas.openxmlformats.org/officeDocument/2006/relationships/hyperlink" Target="https://www.youtube.com/watch?v=tPiEd3UmoQ0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herapieland.nl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Verder verdiepen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Zelfhulp boeken NL</a:t>
            </a:r>
          </a:p>
        </p:txBody>
      </p:sp>
      <p:pic>
        <p:nvPicPr>
          <p:cNvPr id="11" name="Tijdelijke aanduiding voor inhoud 10" descr="Valstrik van het gelu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67544" y="1700808"/>
            <a:ext cx="1059278" cy="1540767"/>
          </a:xfrm>
        </p:spPr>
      </p:pic>
      <p:pic>
        <p:nvPicPr>
          <p:cNvPr id="12" name="Afbeelding 11" descr="Uit je hoofd (2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51720" y="1700808"/>
            <a:ext cx="1097657" cy="1549633"/>
          </a:xfrm>
          <a:prstGeom prst="rect">
            <a:avLst/>
          </a:prstGeom>
        </p:spPr>
      </p:pic>
      <p:pic>
        <p:nvPicPr>
          <p:cNvPr id="13" name="Afbeelding 12" descr="Voluit lev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700808"/>
            <a:ext cx="1152128" cy="1513388"/>
          </a:xfrm>
          <a:prstGeom prst="rect">
            <a:avLst/>
          </a:prstGeom>
        </p:spPr>
      </p:pic>
      <p:pic>
        <p:nvPicPr>
          <p:cNvPr id="14" name="Afbeelding 13" descr="Leven met pijn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686033" y="1700808"/>
            <a:ext cx="1112176" cy="1512168"/>
          </a:xfrm>
          <a:prstGeom prst="rect">
            <a:avLst/>
          </a:prstGeom>
        </p:spPr>
      </p:pic>
      <p:pic>
        <p:nvPicPr>
          <p:cNvPr id="15" name="Afbeelding 14" descr="De klappen van het leven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30005" y="1700808"/>
            <a:ext cx="1043528" cy="1512168"/>
          </a:xfrm>
          <a:prstGeom prst="rect">
            <a:avLst/>
          </a:prstGeom>
        </p:spPr>
      </p:pic>
      <p:pic>
        <p:nvPicPr>
          <p:cNvPr id="4" name="Afbeelding 3">
            <a:extLst>
              <a:ext uri="{FF2B5EF4-FFF2-40B4-BE49-F238E27FC236}">
                <a16:creationId xmlns:a16="http://schemas.microsoft.com/office/drawing/2014/main" id="{A0D2F04D-E305-4955-A508-BBE791D5D19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891" y="3789040"/>
            <a:ext cx="1007704" cy="1513388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4D5AEFBF-07F9-44EE-9D79-B56DFDAB7B1C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3751988"/>
            <a:ext cx="1066087" cy="1532935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674DDFC5-2517-44C9-B3C7-6C33D329C62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4696" y="3800390"/>
            <a:ext cx="1087344" cy="149588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Boeken voor professionals</a:t>
            </a:r>
          </a:p>
        </p:txBody>
      </p:sp>
      <p:pic>
        <p:nvPicPr>
          <p:cNvPr id="4" name="Tijdelijke aanduiding voor inhoud 3" descr="ACT theorie en praktijk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9552" y="1844824"/>
            <a:ext cx="1224047" cy="1748639"/>
          </a:xfrm>
        </p:spPr>
      </p:pic>
      <p:pic>
        <p:nvPicPr>
          <p:cNvPr id="5" name="Afbeelding 4" descr="ACT in de praktij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83767" y="1916832"/>
            <a:ext cx="1172261" cy="1656184"/>
          </a:xfrm>
          <a:prstGeom prst="rect">
            <a:avLst/>
          </a:prstGeom>
        </p:spPr>
      </p:pic>
      <p:pic>
        <p:nvPicPr>
          <p:cNvPr id="7" name="Afbeelding 6" descr="Getting unstuck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99792" y="4149080"/>
            <a:ext cx="1296144" cy="1944216"/>
          </a:xfrm>
          <a:prstGeom prst="rect">
            <a:avLst/>
          </a:prstGeom>
        </p:spPr>
      </p:pic>
      <p:pic>
        <p:nvPicPr>
          <p:cNvPr id="8" name="Afbeelding 7" descr="ACT veranderingen door mindfulness. Het proces en de praktijk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83968" y="1768225"/>
            <a:ext cx="1284724" cy="1944216"/>
          </a:xfrm>
          <a:prstGeom prst="rect">
            <a:avLst/>
          </a:prstGeom>
        </p:spPr>
      </p:pic>
      <p:pic>
        <p:nvPicPr>
          <p:cNvPr id="9" name="Afbeelding 8" descr="Advanced ACT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4788024" y="4077072"/>
            <a:ext cx="1411357" cy="2016224"/>
          </a:xfrm>
          <a:prstGeom prst="rect">
            <a:avLst/>
          </a:prstGeom>
        </p:spPr>
      </p:pic>
      <p:pic>
        <p:nvPicPr>
          <p:cNvPr id="10" name="Afbeelding 9" descr="Mindfulness for two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444208" y="1844824"/>
            <a:ext cx="1128125" cy="1692189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A090A649-851E-4B44-A744-C0AF8A640960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87524" y="4373247"/>
            <a:ext cx="2016225" cy="1512169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AE0C19-1978-4AD1-8885-FE07D08C7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Boeken voor kind &amp; jeugd</a:t>
            </a:r>
          </a:p>
        </p:txBody>
      </p:sp>
      <p:pic>
        <p:nvPicPr>
          <p:cNvPr id="5" name="Tijdelijke aanduiding voor inhoud 4">
            <a:extLst>
              <a:ext uri="{FF2B5EF4-FFF2-40B4-BE49-F238E27FC236}">
                <a16:creationId xmlns:a16="http://schemas.microsoft.com/office/drawing/2014/main" id="{F4A0C5E1-78ED-49CC-AE2E-BE10B89D9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988840"/>
            <a:ext cx="1146788" cy="1722267"/>
          </a:xfr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3CBB582D-9827-40AA-AA46-4D567E3027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88840"/>
            <a:ext cx="1208223" cy="1722267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9B9B9EC7-FED5-438A-8A90-3B71C157185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161" y="1988840"/>
            <a:ext cx="1330403" cy="1722267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895EBD4D-9E5E-4966-B938-C22C1E19993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851" y="1988840"/>
            <a:ext cx="1722266" cy="1722266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27444769-4D21-4A3C-AE08-8F593A83CAB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4282309"/>
            <a:ext cx="1205148" cy="1722266"/>
          </a:xfrm>
          <a:prstGeom prst="rect">
            <a:avLst/>
          </a:prstGeom>
        </p:spPr>
      </p:pic>
      <p:pic>
        <p:nvPicPr>
          <p:cNvPr id="15" name="Afbeelding 14">
            <a:extLst>
              <a:ext uri="{FF2B5EF4-FFF2-40B4-BE49-F238E27FC236}">
                <a16:creationId xmlns:a16="http://schemas.microsoft.com/office/drawing/2014/main" id="{D1DE3E7C-5AD0-49AC-80C3-E0C17F00A48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4045" y="4282309"/>
            <a:ext cx="1377813" cy="1722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688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Websites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>
                <a:hlinkClick r:id="rId2"/>
              </a:rPr>
              <a:t>www.contextualpsychology.org</a:t>
            </a:r>
            <a:endParaRPr lang="nl-NL" dirty="0"/>
          </a:p>
          <a:p>
            <a:r>
              <a:rPr lang="nl-NL" dirty="0" err="1">
                <a:hlinkClick r:id="rId3"/>
              </a:rPr>
              <a:t>www.acbsbene.com</a:t>
            </a:r>
            <a:endParaRPr lang="nl-NL" dirty="0"/>
          </a:p>
          <a:p>
            <a:r>
              <a:rPr lang="nl-NL" dirty="0">
                <a:hlinkClick r:id="rId4"/>
              </a:rPr>
              <a:t>www.actcursus.nl</a:t>
            </a:r>
            <a:endParaRPr lang="nl-NL" dirty="0"/>
          </a:p>
          <a:p>
            <a:r>
              <a:rPr lang="nl-NL" dirty="0">
                <a:hlinkClick r:id="rId5"/>
              </a:rPr>
              <a:t>http://www.act4kids.nl/</a:t>
            </a:r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528790-8F9D-4445-BFC3-EF16C500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Social</a:t>
            </a:r>
            <a:r>
              <a:rPr lang="nl-NL" dirty="0"/>
              <a:t> media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55E3EE-9C0B-4F73-A1FC-18E367C930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https://www.facebook.com/actcursus/</a:t>
            </a:r>
            <a:endParaRPr lang="nl-NL" dirty="0"/>
          </a:p>
          <a:p>
            <a:r>
              <a:rPr lang="nl-NL" dirty="0">
                <a:hlinkClick r:id="rId3"/>
              </a:rPr>
              <a:t>https://www.facebook.com/groups/640421686045976/</a:t>
            </a:r>
            <a:r>
              <a:rPr lang="nl-NL" dirty="0"/>
              <a:t>  (ACBS BeNe)</a:t>
            </a:r>
          </a:p>
          <a:p>
            <a:r>
              <a:rPr lang="nl-NL" dirty="0">
                <a:hlinkClick r:id="rId4"/>
              </a:rPr>
              <a:t>https://www.linkedin.com/groups/4615410</a:t>
            </a:r>
            <a:endParaRPr lang="nl-NL" dirty="0"/>
          </a:p>
          <a:p>
            <a:pPr marL="0" indent="0">
              <a:buNone/>
            </a:pPr>
            <a:r>
              <a:rPr lang="nl-NL"/>
              <a:t>	(ACBS BeNe)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6661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Materialen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http://www.acceptandchange.com/</a:t>
            </a:r>
            <a:endParaRPr lang="nl-NL" dirty="0"/>
          </a:p>
          <a:p>
            <a:r>
              <a:rPr lang="nl-NL" dirty="0">
                <a:hlinkClick r:id="rId3"/>
              </a:rPr>
              <a:t>https://www.thehappinesstrap.com/nederlandse_versie</a:t>
            </a:r>
            <a:endParaRPr lang="nl-NL" dirty="0"/>
          </a:p>
          <a:p>
            <a:r>
              <a:rPr lang="nl-NL">
                <a:hlinkClick r:id="rId4"/>
              </a:rPr>
              <a:t>http://thrivingadolescent.com/</a:t>
            </a:r>
            <a:endParaRPr lang="nl-NL"/>
          </a:p>
          <a:p>
            <a:endParaRPr lang="nl-NL" dirty="0"/>
          </a:p>
          <a:p>
            <a:endParaRPr lang="nl-NL" dirty="0"/>
          </a:p>
          <a:p>
            <a:endParaRPr lang="nl-N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Video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https://www.youtube.com/watch?v=tPiEd3UmoQ0</a:t>
            </a:r>
            <a:endParaRPr lang="nl-NL" dirty="0"/>
          </a:p>
          <a:p>
            <a:r>
              <a:rPr lang="nl-NL" dirty="0">
                <a:hlinkClick r:id="rId3"/>
              </a:rPr>
              <a:t>https://www.youtube.com/watch?v=21UTRCWbv20</a:t>
            </a:r>
            <a:endParaRPr lang="nl-NL" dirty="0"/>
          </a:p>
          <a:p>
            <a:r>
              <a:rPr lang="nl-NL" dirty="0"/>
              <a:t>https://www.youtube.com/watch?v=o79_gmO5ppg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79E711-6E9D-4428-9265-253385ACB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/>
              <a:t>E-health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C4EB30D-4720-424F-B37F-4467110DB2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Therapieland: </a:t>
            </a:r>
            <a:r>
              <a:rPr lang="nl-NL" dirty="0">
                <a:hlinkClick r:id="rId2"/>
              </a:rPr>
              <a:t>www.therapieland.nl</a:t>
            </a:r>
            <a:endParaRPr lang="nl-NL" dirty="0"/>
          </a:p>
          <a:p>
            <a:r>
              <a:rPr lang="nl-NL" dirty="0"/>
              <a:t>Cursisten kunnen met korting gebruik maken van het ACT programma</a:t>
            </a:r>
          </a:p>
          <a:p>
            <a:r>
              <a:rPr lang="nl-NL" b="1" dirty="0"/>
              <a:t>€11,50 per maand </a:t>
            </a:r>
            <a:r>
              <a:rPr lang="nl-NL" dirty="0"/>
              <a:t>(excl. btw)</a:t>
            </a:r>
          </a:p>
          <a:p>
            <a:r>
              <a:rPr lang="nl-NL" dirty="0"/>
              <a:t>Je sluit een jaarlicentie af. Je mag de ACT modules onbeperkt inzetten.</a:t>
            </a:r>
          </a:p>
        </p:txBody>
      </p:sp>
    </p:spTree>
    <p:extLst>
      <p:ext uri="{BB962C8B-B14F-4D97-AF65-F5344CB8AC3E}">
        <p14:creationId xmlns:p14="http://schemas.microsoft.com/office/powerpoint/2010/main" val="4259585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185</Words>
  <Application>Microsoft Office PowerPoint</Application>
  <PresentationFormat>Diavoorstelling (4:3)</PresentationFormat>
  <Paragraphs>28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Office-thema</vt:lpstr>
      <vt:lpstr>Verder verdiepen</vt:lpstr>
      <vt:lpstr>Zelfhulp boeken NL</vt:lpstr>
      <vt:lpstr>Boeken voor professionals</vt:lpstr>
      <vt:lpstr>Boeken voor kind &amp; jeugd</vt:lpstr>
      <vt:lpstr>Websites</vt:lpstr>
      <vt:lpstr>Social media</vt:lpstr>
      <vt:lpstr>Materialen</vt:lpstr>
      <vt:lpstr>Video</vt:lpstr>
      <vt:lpstr>E-health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Verder verdiepen</dc:title>
  <dc:creator>Jacqueline</dc:creator>
  <cp:lastModifiedBy>Jacqueline</cp:lastModifiedBy>
  <cp:revision>7</cp:revision>
  <dcterms:created xsi:type="dcterms:W3CDTF">2016-08-08T11:41:22Z</dcterms:created>
  <dcterms:modified xsi:type="dcterms:W3CDTF">2017-11-20T01:19:46Z</dcterms:modified>
</cp:coreProperties>
</file>