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7" r:id="rId1"/>
  </p:sldMasterIdLst>
  <p:notesMasterIdLst>
    <p:notesMasterId r:id="rId11"/>
  </p:notesMasterIdLst>
  <p:sldIdLst>
    <p:sldId id="256" r:id="rId2"/>
    <p:sldId id="282" r:id="rId3"/>
    <p:sldId id="314" r:id="rId4"/>
    <p:sldId id="312" r:id="rId5"/>
    <p:sldId id="296" r:id="rId6"/>
    <p:sldId id="287" r:id="rId7"/>
    <p:sldId id="315" r:id="rId8"/>
    <p:sldId id="313" r:id="rId9"/>
    <p:sldId id="28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5C3799DE-EC5C-41FE-B627-51A4BD0913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56602-0BF3-47FD-9475-DC91CC000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EE8E98-2386-448C-8F70-804D5D5F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894781-6D1C-4EF5-928C-6CD76C97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D04ED-2A53-4326-925F-C91527B26351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0C21C-4194-481D-A9E3-BE305AF0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39BB7-74D8-43E1-8832-8C17B798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57976-8A7D-4835-ABE2-4A415BFA8CF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7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1B850-7DF1-41DD-B924-A9234462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63274-016C-4741-8F90-5F24FCFE7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A64AA-DF93-4A28-9A9A-97B02836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216DC-D3C6-40D5-8621-7C9C1D67176E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800C83-CBB9-492B-89AC-AD71BB44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948FAD-7CD0-456A-B902-BBC7A4A3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1DDA2-B8C4-4747-8C1B-66C5F97C295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9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41D1B8-40D9-4FC8-8143-2D1820BB8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C3F91D-C962-432E-B332-8E3D8C93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17E5D5-8D86-4CDD-B52B-AE6B98BB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15B76-FF0C-4B28-A76C-C58F81D7CE0B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94DFB-EDB3-4B70-B376-AC6BF3F9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35D7F0-7421-47B7-A8C1-40197020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F0546-9499-4470-AF30-CF42AEC91E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0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0A717-11FF-4FDA-8595-53B58F71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9C2CE6-5420-481C-9C56-A4C64BD0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C50F19-BE6D-4E6A-9AE4-FF79B040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713EA-2308-44A8-8552-5AF0DE8E384E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0F9B5-AAE2-46CB-80DE-4E7F3405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7E782-9305-4885-BA42-144D347D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7F329-6706-4D3E-8165-E3425B181BB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50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F5F45-1E4E-4186-9088-85E6D40E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9FE38F-40E2-4827-A018-278FC617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DD7D6B-39AE-40E8-9C6B-5E83929B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0BB0B-59E5-44C4-BB67-2B5AC6E29AB0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0C452-62BF-4CEE-BAAE-0B7E5DB2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BD422-E6E8-477D-A408-338C029E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AA41-5082-40F2-B293-EB0FE765894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9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B22C7-A5F1-4052-953B-D12E3B15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5669E-8331-400E-BE5A-06FA6357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EE8B25-B2A0-445D-98D7-1127A1DE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3D41A9-578E-45A7-B5BE-FBFA9764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7E7DB-5554-460D-BBC5-3189E0F696C3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801D71-3C47-4B19-B0E2-C58518D8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B62AE8-51FD-4276-8C71-D38581CB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59C7-2572-4EF2-A6BA-7A91FB674E5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298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D8250-B9F0-4A14-89B6-39E5791A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D130A8-2948-4EF4-AA99-51FFB43F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FAF018-9C0D-474A-9177-676F933AD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1B60ED-0349-48B2-A341-22DCB8A0B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BDA4AC-5653-4C86-9244-F4F34AB3C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905270-1F02-4EB6-9F85-018FFF5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CF2B1-E6E2-4D9D-B321-F453A136E595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7D8B9D-9392-4C3D-A45D-B60AC23C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C3CD0B-A87F-4EE1-8590-A15E4F38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B6570-9141-4428-ACA0-5D8067D0056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799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05965-CF5A-4B19-89E1-B3E144BF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07E43D-2E99-432D-94BD-D1DE0EAC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E66B7-7502-40F3-83D9-155A62A6690A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9ACD63-F315-4A47-BE2B-3E5C2727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F2EE61-80DD-4B5C-BC27-308A5F7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003C6-5C04-4EB3-96D5-F11BADF34B6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42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855023-41E8-4C9B-9E87-7AF9B4E5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A54BB-588F-4116-8330-6265C57030D8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E6D211-FA5E-4233-A964-825907FB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7996D0-4373-445A-8C21-9629B352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9F1D0-98D5-49F3-AA71-8C09CAB14BF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0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6D4F7-CD4E-42AE-B42A-19877C6C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486B3-B653-4349-8F45-A3CCBBBE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80C076-1EF3-48C0-B9AC-826114A3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E06C8B-CB5A-43C5-880A-3D679C1E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F298-69C4-411A-B72B-E59145479A66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8BDBD5-B1E9-459D-A531-3CCDC1C5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96E63C-1FA5-45F6-B6CD-FB8A91E9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6A1D9-2181-45F7-8205-A1C2E88ED34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79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F655E-F6D3-464C-8705-5E3D63D9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C7DCA8-D8F6-4B58-932D-EF3D1873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FDF35A-2E3E-4BB8-8E61-D1CAA0B41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E3D210-7D7F-4831-BBEB-A051C0E5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D61D0-2880-41B1-A08C-29D056D5BAE7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F77BC3-F989-4419-864D-620B5A7B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1E7138-8823-4D4D-9E56-C513D727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DF49F-60D8-41C3-A460-6D8486565D6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6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60B00C-6C5D-41C2-9F3F-FED8D8CB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E20E8-6E5B-48FD-BA33-75EBCE41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80985F-AF20-401D-9254-B73CE6ABC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2E18A-5D1B-4A00-82C4-A1F1062D404E}" type="datetime1">
              <a:rPr lang="nl-NL" smtClean="0"/>
              <a:pPr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A5AB6E-7E8E-47DC-B3EC-5CE31296F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3E687-EEB3-4273-AD84-3E0E2B488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9DE04E-74C6-4B40-A980-96D9B556CB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4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ass-direction-navigation-travel-129955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462" y="962902"/>
            <a:ext cx="3132288" cy="2380828"/>
          </a:xfrm>
        </p:spPr>
        <p:txBody>
          <a:bodyPr>
            <a:normAutofit/>
          </a:bodyPr>
          <a:lstStyle/>
          <a:p>
            <a:pPr eaLnBrk="1" hangingPunct="1"/>
            <a:r>
              <a:rPr lang="nl-NL" sz="4200"/>
              <a:t>Waarden</a:t>
            </a:r>
          </a:p>
        </p:txBody>
      </p:sp>
      <p:pic>
        <p:nvPicPr>
          <p:cNvPr id="3" name="Afbeelding 2" descr="Afbeelding met object, buiten, fiets, zitten&#10;&#10;Automatisch gegenereerde beschrijving">
            <a:extLst>
              <a:ext uri="{FF2B5EF4-FFF2-40B4-BE49-F238E27FC236}">
                <a16:creationId xmlns:a16="http://schemas.microsoft.com/office/drawing/2014/main" id="{A2B6C2F7-A97B-4475-96D3-D691029E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0808" y="1119525"/>
            <a:ext cx="3720331" cy="40328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462" y="976508"/>
            <a:ext cx="4143979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/>
              <a:t>Een waarde is als een vuurtoren in de verte. Het gidst je door slecht weer.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1089393" y="5485654"/>
            <a:ext cx="4148257" cy="309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 sz="1600" dirty="0">
                <a:solidFill>
                  <a:schemeClr val="tx1"/>
                </a:solidFill>
              </a:rPr>
              <a:t>© Joseph </a:t>
            </a:r>
            <a:r>
              <a:rPr lang="nl-NL" sz="1600" dirty="0" err="1">
                <a:solidFill>
                  <a:schemeClr val="tx1"/>
                </a:solidFill>
              </a:rPr>
              <a:t>Chiarrochi</a:t>
            </a:r>
            <a:r>
              <a:rPr lang="nl-NL" sz="1600" dirty="0">
                <a:solidFill>
                  <a:schemeClr val="tx1"/>
                </a:solidFill>
              </a:rPr>
              <a:t> acceptandchange.com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087486" y="329309"/>
            <a:ext cx="415016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Waarden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54375" y="798973"/>
            <a:ext cx="608265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BB5D1D1-3A6E-4E95-9F6E-451B5E41FB9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4099" name="Picture 3" descr="lighthouse"/>
          <p:cNvPicPr>
            <a:picLocks noChangeAspect="1" noChangeArrowheads="1"/>
          </p:cNvPicPr>
          <p:nvPr/>
        </p:nvPicPr>
        <p:blipFill rotWithShape="1">
          <a:blip r:embed="rId2" cstate="print"/>
          <a:srcRect l="5312" r="16835" b="-4"/>
          <a:stretch/>
        </p:blipFill>
        <p:spPr bwMode="auto">
          <a:xfrm>
            <a:off x="6087279" y="1116345"/>
            <a:ext cx="2099328" cy="3866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FD802-F863-4CE8-8909-B6DE2089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prstClr val="black"/>
                </a:solidFill>
              </a:rPr>
              <a:t>Waarden hangen samen met gedrag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F9E1C-0DB0-4B82-9227-CBD7DB2D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</a:pPr>
            <a:r>
              <a:rPr lang="nl-NL" sz="3600" dirty="0">
                <a:solidFill>
                  <a:prstClr val="black"/>
                </a:solidFill>
              </a:rPr>
              <a:t>Er is geen standaard ‘in de wereld’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nl-NL" sz="3600" dirty="0">
                <a:solidFill>
                  <a:prstClr val="black"/>
                </a:solidFill>
              </a:rPr>
              <a:t> Het zijn geen ideeën of karaktereigenschappen binnen in onszelf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nl-NL" sz="3600" dirty="0">
                <a:solidFill>
                  <a:prstClr val="black"/>
                </a:solidFill>
              </a:rPr>
              <a:t> Het is hoe en waartoe we iets doen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92E7D-4D5D-4EC1-9A77-0D7E4CD2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7F329-6706-4D3E-8165-E3425B181BB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14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Keuz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092" y="643467"/>
            <a:ext cx="5041814" cy="557106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665603" y="6424784"/>
            <a:ext cx="262553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E9713EA-2308-44A8-8552-5AF0DE8E384E}" type="datetime1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5/5/2019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88684" y="6424784"/>
            <a:ext cx="4454127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Waarden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60045" y="6327595"/>
            <a:ext cx="608264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B47F329-6706-4D3E-8165-E3425B181BBA}" type="slidenum"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nl-NL" b="1"/>
              <a:t>In grote lijnen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nl-NL"/>
              <a:t>Competentie</a:t>
            </a:r>
          </a:p>
          <a:p>
            <a:r>
              <a:rPr lang="en-US" err="1"/>
              <a:t>Verbondenheid</a:t>
            </a:r>
            <a:endParaRPr lang="en-US"/>
          </a:p>
          <a:p>
            <a:r>
              <a:rPr lang="en-US" err="1"/>
              <a:t>Autonomie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5792421" y="6007878"/>
            <a:ext cx="2625537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0C3C313-6006-40B4-9316-AF71B6BABF3A}" type="datetime1">
              <a:rPr lang="nl-NL"/>
              <a:pPr>
                <a:spcAft>
                  <a:spcPts val="600"/>
                </a:spcAft>
                <a:defRPr/>
              </a:pPr>
              <a:t>5-5-2019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693638" y="540921"/>
            <a:ext cx="376927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Waarden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2634225" y="443732"/>
            <a:ext cx="608265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D319DB2-31C7-411D-AB30-52691CBB12CE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nl-NL" b="1"/>
              <a:t>Hoe doe je waarden?</a:t>
            </a:r>
            <a:endParaRPr lang="nl-NL" b="1" dirty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900"/>
              <a:t>Kader bieden. Maak onderscheid tussen waarden en doelen</a:t>
            </a:r>
          </a:p>
          <a:p>
            <a:pPr>
              <a:lnSpc>
                <a:spcPct val="110000"/>
              </a:lnSpc>
            </a:pPr>
            <a:r>
              <a:rPr lang="nl-NL" sz="1900"/>
              <a:t>Breng waarden in kaart</a:t>
            </a:r>
          </a:p>
          <a:p>
            <a:pPr>
              <a:lnSpc>
                <a:spcPct val="110000"/>
              </a:lnSpc>
            </a:pPr>
            <a:r>
              <a:rPr lang="nl-NL" sz="1900"/>
              <a:t>Help cliënten te gaan staan voor hun waarden</a:t>
            </a:r>
          </a:p>
          <a:p>
            <a:pPr>
              <a:lnSpc>
                <a:spcPct val="110000"/>
              </a:lnSpc>
            </a:pPr>
            <a:r>
              <a:rPr lang="nl-NL" sz="1900"/>
              <a:t>Help cliënten hun huidige acties tegen hun waarden af te zetten</a:t>
            </a:r>
            <a:endParaRPr lang="nl-NL" sz="19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1088685" y="5477468"/>
            <a:ext cx="3129159" cy="30920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422B8A0-F860-41A0-87BC-C3C164B3E279}" type="datetime1">
              <a:rPr lang="nl-NL"/>
              <a:pPr algn="l">
                <a:spcAft>
                  <a:spcPts val="600"/>
                </a:spcAft>
                <a:defRPr/>
              </a:pPr>
              <a:t>5-5-2019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088685" y="329309"/>
            <a:ext cx="3129159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Waarden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60045" y="798973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F7885C7-4520-4517-A14E-87F93B9B0974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A04756-C29B-46F4-A532-DCBCE567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871051"/>
            <a:ext cx="3720331" cy="2529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5004E-A146-4D3E-9426-98420E9C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7" y="1078378"/>
            <a:ext cx="2188164" cy="4701244"/>
          </a:xfrm>
        </p:spPr>
        <p:txBody>
          <a:bodyPr anchor="ctr">
            <a:normAutofit/>
          </a:bodyPr>
          <a:lstStyle/>
          <a:p>
            <a:r>
              <a:rPr lang="nl-NL" sz="3100"/>
              <a:t>Waarden in kaart brengen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B1699C-04DF-4E02-BDB1-2F81EE51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66" y="1412776"/>
            <a:ext cx="4697204" cy="4701244"/>
          </a:xfrm>
        </p:spPr>
        <p:txBody>
          <a:bodyPr anchor="ctr">
            <a:normAutofit/>
          </a:bodyPr>
          <a:lstStyle/>
          <a:p>
            <a:r>
              <a:rPr lang="nl-NL" dirty="0"/>
              <a:t>Oefeningen</a:t>
            </a:r>
          </a:p>
          <a:p>
            <a:r>
              <a:rPr lang="nl-NL" dirty="0"/>
              <a:t>Lijsten</a:t>
            </a:r>
          </a:p>
          <a:p>
            <a:r>
              <a:rPr lang="nl-NL" dirty="0"/>
              <a:t>Huiswerkopdrachten</a:t>
            </a:r>
          </a:p>
          <a:p>
            <a:r>
              <a:rPr lang="nl-NL" dirty="0"/>
              <a:t>Vraag naar wat belangrijk is, luister naar wat belangrijk is</a:t>
            </a:r>
          </a:p>
          <a:p>
            <a:r>
              <a:rPr lang="nl-NL" dirty="0"/>
              <a:t>Model staan</a:t>
            </a:r>
          </a:p>
          <a:p>
            <a:r>
              <a:rPr lang="nl-NL" dirty="0"/>
              <a:t>Barrières wegnemen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5992B6-469F-4B76-8339-C971B0AF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E9713EA-2308-44A8-8552-5AF0DE8E384E}" type="datetime1">
              <a:rPr lang="nl-NL" smtClean="0"/>
              <a:pPr>
                <a:spcAft>
                  <a:spcPts val="600"/>
                </a:spcAft>
                <a:defRPr/>
              </a:pPr>
              <a:t>5-5-2019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CA256C-E5B4-429E-B17D-BBC5974C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5295" y="6375679"/>
            <a:ext cx="3586861" cy="34579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/>
              <a:t>Waarden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96A5B-2F26-4CEE-A8B8-A7453E2E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195" y="6375679"/>
            <a:ext cx="715305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B47F329-6706-4D3E-8165-E3425B181BBA}" type="slidenum">
              <a:rPr lang="nl-NL" smtClean="0"/>
              <a:pPr>
                <a:spcAft>
                  <a:spcPts val="600"/>
                </a:spcAft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44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the-bulls-e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888" y="643467"/>
            <a:ext cx="5348223" cy="5571066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88684" y="6424784"/>
            <a:ext cx="5931588" cy="4063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© Russ Harris, </a:t>
            </a:r>
            <a:r>
              <a:rPr lang="en-US" sz="16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gebaseerd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16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werk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van Tobias </a:t>
            </a:r>
            <a:r>
              <a:rPr lang="en-US" sz="16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Lundgrun</a:t>
            </a:r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60045" y="6327595"/>
            <a:ext cx="608264" cy="503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B47F329-6706-4D3E-8165-E3425B181BBA}" type="slidenum">
              <a:rPr lang="en-US" sz="170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nl-NL"/>
              <a:t>Het gaat om het proces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De uitkomst is het proces waardoor het proces het doel wordt.</a:t>
            </a:r>
          </a:p>
          <a:p>
            <a:pPr eaLnBrk="1" hangingPunct="1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1088685" y="5477468"/>
            <a:ext cx="3129159" cy="30920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BE8F16DD-965E-4FC2-8961-47E4E1D64A6D}" type="datetime1">
              <a:rPr lang="nl-NL"/>
              <a:pPr algn="l">
                <a:spcAft>
                  <a:spcPts val="600"/>
                </a:spcAft>
                <a:defRPr/>
              </a:pPr>
              <a:t>5-5-2019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1088685" y="329309"/>
            <a:ext cx="3129159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Waarden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60045" y="798973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501FAD3-AE0C-4CC8-A94D-CCD39877FED6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nl-NL"/>
          </a:p>
        </p:txBody>
      </p:sp>
      <p:pic>
        <p:nvPicPr>
          <p:cNvPr id="8" name="Tijdelijke aanduiding voor inhoud 6" descr="De zin van het besta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0808" y="914871"/>
            <a:ext cx="3720331" cy="444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169</Words>
  <Application>Microsoft Office PowerPoint</Application>
  <PresentationFormat>Diavoorstelling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Waarden</vt:lpstr>
      <vt:lpstr>Een waarde is als een vuurtoren in de verte. Het gidst je door slecht weer.</vt:lpstr>
      <vt:lpstr>Waarden hangen samen met gedrag</vt:lpstr>
      <vt:lpstr>PowerPoint-presentatie</vt:lpstr>
      <vt:lpstr>In grote lijnen</vt:lpstr>
      <vt:lpstr>Hoe doe je waarden?</vt:lpstr>
      <vt:lpstr>Waarden in kaart brengen</vt:lpstr>
      <vt:lpstr>PowerPoint-presentatie</vt:lpstr>
      <vt:lpstr>Het gaat om het proces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Waarden</dc:title>
  <dc:creator>ACT Cursus</dc:creator>
  <cp:lastModifiedBy>ACT Cursus</cp:lastModifiedBy>
  <cp:revision>3</cp:revision>
  <dcterms:created xsi:type="dcterms:W3CDTF">2019-05-05T10:23:20Z</dcterms:created>
  <dcterms:modified xsi:type="dcterms:W3CDTF">2019-05-05T10:33:21Z</dcterms:modified>
</cp:coreProperties>
</file>